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9"/>
  </p:notesMasterIdLst>
  <p:handoutMasterIdLst>
    <p:handoutMasterId r:id="rId30"/>
  </p:handoutMasterIdLst>
  <p:sldIdLst>
    <p:sldId id="290" r:id="rId2"/>
    <p:sldId id="291" r:id="rId3"/>
    <p:sldId id="307" r:id="rId4"/>
    <p:sldId id="261" r:id="rId5"/>
    <p:sldId id="288" r:id="rId6"/>
    <p:sldId id="258" r:id="rId7"/>
    <p:sldId id="262" r:id="rId8"/>
    <p:sldId id="264" r:id="rId9"/>
    <p:sldId id="265" r:id="rId10"/>
    <p:sldId id="297" r:id="rId11"/>
    <p:sldId id="267" r:id="rId12"/>
    <p:sldId id="268" r:id="rId13"/>
    <p:sldId id="269" r:id="rId14"/>
    <p:sldId id="271" r:id="rId15"/>
    <p:sldId id="298" r:id="rId16"/>
    <p:sldId id="299" r:id="rId17"/>
    <p:sldId id="300" r:id="rId18"/>
    <p:sldId id="301" r:id="rId19"/>
    <p:sldId id="302" r:id="rId20"/>
    <p:sldId id="305" r:id="rId21"/>
    <p:sldId id="293" r:id="rId22"/>
    <p:sldId id="292" r:id="rId23"/>
    <p:sldId id="294" r:id="rId24"/>
    <p:sldId id="295" r:id="rId25"/>
    <p:sldId id="296" r:id="rId26"/>
    <p:sldId id="304" r:id="rId27"/>
    <p:sldId id="303" r:id="rId28"/>
  </p:sldIdLst>
  <p:sldSz cx="9144000" cy="6858000" type="screen4x3"/>
  <p:notesSz cx="9271000" cy="6946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itlin chang" initials="cc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17433" cy="348551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1" y="1"/>
            <a:ext cx="4017433" cy="348551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D3279931-617E-4511-B9CF-66B55BBDB1A7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98350"/>
            <a:ext cx="4017433" cy="348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1" y="6598350"/>
            <a:ext cx="4017433" cy="348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E53C7E61-F2E5-404F-A03B-8C39C2E7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83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17433" cy="348551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1421" y="1"/>
            <a:ext cx="4017433" cy="348551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F8107019-4067-4199-9DA4-4F7D869604E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3400" y="868363"/>
            <a:ext cx="3125788" cy="2344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7100" y="3343195"/>
            <a:ext cx="7416800" cy="2735342"/>
          </a:xfrm>
          <a:prstGeom prst="rect">
            <a:avLst/>
          </a:prstGeom>
        </p:spPr>
        <p:txBody>
          <a:bodyPr vert="horz" lIns="92665" tIns="46333" rIns="92665" bIns="463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98350"/>
            <a:ext cx="4017433" cy="348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1421" y="6598350"/>
            <a:ext cx="4017433" cy="348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5D86B892-09D9-4120-9033-158F726CB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6B892-09D9-4120-9033-158F726CB1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1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6B892-09D9-4120-9033-158F726CB1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909789-C107-4AF6-818F-334B6074528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1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909789-C107-4AF6-818F-334B6074528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909789-C107-4AF6-818F-334B6074528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5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909789-C107-4AF6-818F-334B6074528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3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909789-C107-4AF6-818F-334B6074528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9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909789-C107-4AF6-818F-334B6074528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5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909789-C107-4AF6-818F-334B6074528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6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909789-C107-4AF6-818F-334B6074528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1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909789-C107-4AF6-818F-334B6074528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3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909789-C107-4AF6-818F-334B6074528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2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909789-C107-4AF6-818F-334B6074528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909789-C107-4AF6-818F-334B60745285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4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0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9" t="21621" r="27660" b="23123"/>
          <a:stretch/>
        </p:blipFill>
        <p:spPr>
          <a:xfrm>
            <a:off x="7562335" y="1921622"/>
            <a:ext cx="1581665" cy="37894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807" y="757840"/>
            <a:ext cx="2984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Around Eye Gel   15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309087" y="217233"/>
            <a:ext cx="4967287" cy="431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微軟正黑體"/>
                <a:cs typeface="微軟正黑體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03 </a:t>
            </a:r>
            <a:r>
              <a:rPr lang="zh-CN" altLang="en-US" sz="2800" b="1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全方位</a:t>
            </a:r>
            <a:r>
              <a:rPr lang="zh-CN" altLang="en-US" sz="28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赋活修护眼胶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049" y="1235980"/>
            <a:ext cx="757042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四大功效：淡化黑眼圈、预防眼袋、消除眼部水肿、抚平鱼尾纹。</a:t>
            </a:r>
          </a:p>
          <a:p>
            <a:endParaRPr lang="zh-CN" altLang="en-US" sz="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促进眼部周围的血液循环，提高眼周肌肤的含氧量，紧实眼部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肌肤</a:t>
            </a:r>
            <a:endParaRPr lang="en-US" altLang="zh-CN" sz="16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CN" altLang="en-US" sz="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预防眼部皮肤疲惫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和松弛，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舒缓眼周因压力而产生的黑眼圈、眼袋和水肿</a:t>
            </a:r>
          </a:p>
          <a:p>
            <a:endParaRPr lang="zh-CN" altLang="en-US" sz="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降低自由基的伤害并预防老化。</a:t>
            </a:r>
          </a:p>
          <a:p>
            <a:endParaRPr lang="en-US" altLang="zh-TW" sz="1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精选</a:t>
            </a:r>
            <a:r>
              <a:rPr lang="zh-TW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成份：</a:t>
            </a:r>
            <a:endParaRPr lang="en-US" altLang="zh-TW" sz="1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400" b="1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羟脯氨酸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：促使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细胞再生，提升皮肤胶原蛋白含量，淡化黑眼圈并减少皱纹，让肌肤更有弹性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CN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海藻萃取液 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：促进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血液循环，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排除毒素并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活化肌肤。抗凝血、淡化黑色素。紧实肌肤，避免老化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现象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维他命 </a:t>
            </a:r>
            <a:r>
              <a:rPr lang="en-US" altLang="zh-CN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K</a:t>
            </a:r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</a:t>
            </a:r>
            <a:r>
              <a:rPr lang="en-US" altLang="zh-CN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K2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：对抗浮肿和黑眼圈的绝佳成份，能有效淡化黑眼圈、</a:t>
            </a:r>
          </a:p>
          <a:p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紧实抗皱，亦能很好的补充眼周皮肤水分，强化抗发炎组织细胞。</a:t>
            </a:r>
          </a:p>
          <a:p>
            <a:endParaRPr lang="en-US" altLang="zh-TW" sz="1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</a:t>
            </a:r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方法：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早晚清洁脸部肌肤并使用醒肤露后，取适量涂抹于眼周，用指腹轻轻按摩眼窝周围至完全吸收即可。</a:t>
            </a: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3450" y="713181"/>
            <a:ext cx="2481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独特的按压式设计，在涂抹的同时按摩眼部肌肤，可有效缓解眼部浮肿、眼袋、黑眼圈及眼部细纹</a:t>
            </a:r>
            <a:r>
              <a:rPr lang="en-US" altLang="zh-CN" sz="1400" dirty="0" smtClean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</a:t>
            </a:r>
            <a:endParaRPr lang="en-US" altLang="zh-CN" sz="1400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512907" y="1687382"/>
            <a:ext cx="214184" cy="461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990" y="4038394"/>
            <a:ext cx="1194920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5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4" t="26868" r="37807" b="26382"/>
          <a:stretch/>
        </p:blipFill>
        <p:spPr>
          <a:xfrm>
            <a:off x="7635648" y="1163424"/>
            <a:ext cx="1409700" cy="4031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80" y="1635121"/>
            <a:ext cx="3361013" cy="2100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37751" y="693974"/>
            <a:ext cx="5272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Perfect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Luminous Moisture </a:t>
            </a:r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Essence</a:t>
            </a:r>
            <a:r>
              <a:rPr lang="zh-TW" alt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  </a:t>
            </a:r>
            <a:r>
              <a:rPr lang="en-US" altLang="zh-TW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30m</a:t>
            </a:r>
            <a:r>
              <a:rPr lang="en-US" altLang="zh-CN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l</a:t>
            </a:r>
            <a:r>
              <a:rPr lang="zh-TW" alt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     </a:t>
            </a:r>
            <a:endParaRPr lang="en-US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7751" y="185254"/>
            <a:ext cx="5473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04 </a:t>
            </a:r>
            <a:r>
              <a:rPr lang="zh-CN" altLang="en-US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亮颜晶透润白保湿精华露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274" y="1220809"/>
            <a:ext cx="635961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改善黯沉肌肤，淡化黑色素与斑点</a:t>
            </a:r>
          </a:p>
          <a:p>
            <a:endParaRPr lang="zh-CN" altLang="en-US" sz="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集合各种优质润白精华，具有卓越的嫩白作用</a:t>
            </a:r>
          </a:p>
          <a:p>
            <a:endParaRPr lang="zh-CN" altLang="en-US" sz="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使皮肤光滑细緻，展现婴儿般的肤色，重建健康的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肌肤</a:t>
            </a:r>
            <a:endParaRPr lang="en-US" altLang="zh-CN" sz="16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精选</a:t>
            </a:r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成份</a:t>
            </a:r>
            <a:r>
              <a:rPr 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</a:p>
          <a:p>
            <a:endParaRPr lang="en-US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α</a:t>
            </a:r>
            <a:r>
              <a:rPr 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 </a:t>
            </a:r>
            <a:r>
              <a:rPr lang="zh-TW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熊果素 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：减少肌肤暗沉生成 </a:t>
            </a:r>
            <a:r>
              <a:rPr lang="en-US" altLang="zh-CN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使肤色均匀、光彩、白皙。</a:t>
            </a:r>
          </a:p>
          <a:p>
            <a:endParaRPr lang="en-US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sz="1400" b="1" u="sng" dirty="0" err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Gigawhite</a:t>
            </a:r>
            <a:r>
              <a:rPr 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CN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净</a:t>
            </a:r>
            <a:r>
              <a:rPr lang="zh-TW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透</a:t>
            </a:r>
            <a:r>
              <a:rPr lang="zh-TW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白 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：由七种来自阿尔卑斯山的植物萃取所</a:t>
            </a:r>
          </a:p>
          <a:p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组成的“</a:t>
            </a:r>
            <a:r>
              <a:rPr lang="en-US" altLang="zh-CN" sz="14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Gigawhite</a:t>
            </a:r>
            <a:r>
              <a:rPr lang="en-US" altLang="zh-CN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淨透白”是医疗级且安全的美白精华素 </a:t>
            </a:r>
            <a:r>
              <a:rPr lang="en-US" altLang="zh-CN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</a:p>
          <a:p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能赋予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肌肤净透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白皙好肤色。</a:t>
            </a: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传明</a:t>
            </a:r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酸及微晶酵素 </a:t>
            </a:r>
            <a:r>
              <a:rPr lang="en-US" altLang="zh-CN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传明酸复合因子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能有效淡化黑色素、去除斑点 </a:t>
            </a:r>
            <a:r>
              <a:rPr lang="en-US" altLang="zh-CN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让肌肤尽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显净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透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白皙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。微晶酵素不仅能去除老废角质 </a:t>
            </a:r>
            <a:r>
              <a:rPr lang="en-US" altLang="zh-CN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还能让各种精华成份真正传导至肌肤底层 </a:t>
            </a:r>
            <a:r>
              <a:rPr lang="en-US" altLang="zh-CN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从而更有效率的解决肌肤问题。</a:t>
            </a: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使用方法</a:t>
            </a:r>
            <a:r>
              <a:rPr 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</a:p>
          <a:p>
            <a:endParaRPr lang="en-US" sz="1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早晚清洁脸部肌肤并使用基础护肤品后 </a:t>
            </a:r>
            <a:r>
              <a:rPr lang="en-US" altLang="zh-CN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取适量精华露均匀涂抹于脸部即可。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3891" y="2796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mtClean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美白精華</a:t>
            </a:r>
            <a:endParaRPr lang="en-US" dirty="0">
              <a:solidFill>
                <a:schemeClr val="accent4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83891" y="279662"/>
            <a:ext cx="1107996" cy="36933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2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03" y="1977214"/>
            <a:ext cx="1987296" cy="3962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72223"/>
            <a:ext cx="5875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Prefect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3D Lifting &amp; Firming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Essence    30m</a:t>
            </a:r>
            <a:r>
              <a:rPr lang="en-US" altLang="zh-CN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81736" y="1236788"/>
            <a:ext cx="6700785" cy="499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altLang="zh-CN" sz="8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蕴含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多元赋活成份，使用时会瞬间在肌肤表层形成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一道紧致网膜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立即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提拉紧致肌肤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，含胶原蛋白精华，提升细胞间的紧密度和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含</a:t>
            </a:r>
            <a:endParaRPr lang="en-US" altLang="zh-CN" sz="16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水量，增强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肌肤弹性、淡化并抚平脸部细纹。</a:t>
            </a:r>
          </a:p>
          <a:p>
            <a:endParaRPr lang="en-US" sz="16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精选</a:t>
            </a:r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成份：</a:t>
            </a:r>
            <a:endParaRPr lang="en-US" sz="1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400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植物胎盘萃取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：溶解老化角质，提升肌肤保水度；促使肌肤细胞再生，延缓并预防肌肤老化。</a:t>
            </a:r>
          </a:p>
          <a:p>
            <a:endParaRPr lang="zh-CN" altLang="en-US" sz="1400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海洋生化除皱素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：能阻断神经传导，使肌肤细胞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呈现放松状态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，减少肌肉牵引，以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达到浅化脸部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皱纹深度，去除皱纹的效果，对法令纹及抬头纹效果更佳。另外亦能防止肌肤老化，可使肌肤恢复弹性，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重返细致柔嫩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</a:p>
          <a:p>
            <a:endParaRPr lang="zh-CN" altLang="en-US" sz="1400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五胜肽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：能协同胶原蛋白发生作用，有效消除深层皱纹，使肌肤紧实光滑有弹性。</a:t>
            </a:r>
          </a:p>
          <a:p>
            <a:r>
              <a:rPr 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 </a:t>
            </a:r>
            <a:endParaRPr lang="en-US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使用方法：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早晚清洁脸部肌肤并使用基础护肤品后，取适量精华露均匀涂抹于脸部即可。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7808" y="122936"/>
            <a:ext cx="5256213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微軟正黑體"/>
                <a:cs typeface="微軟正黑體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CN" sz="32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05 </a:t>
            </a:r>
            <a:r>
              <a:rPr lang="zh-CN" altLang="en-US" sz="32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精粹冻龄塑颜滋养精华露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7003" y="1607882"/>
            <a:ext cx="1786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请教导以由下往上 由内往外的方式按摩涂抹来达到最佳功效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16" y="868595"/>
            <a:ext cx="592513" cy="5925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4021" y="2395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抗老精华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04021" y="226559"/>
            <a:ext cx="1107996" cy="36933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0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59" y="903817"/>
            <a:ext cx="1956489" cy="162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16145" r="8378" b="12961"/>
          <a:stretch/>
        </p:blipFill>
        <p:spPr>
          <a:xfrm>
            <a:off x="6565558" y="2916635"/>
            <a:ext cx="2479589" cy="2809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613" y="629765"/>
            <a:ext cx="6078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Deluxe </a:t>
            </a:r>
            <a:r>
              <a:rPr lang="en-US" sz="2000" b="1" dirty="0">
                <a:solidFill>
                  <a:srgbClr val="333333"/>
                </a:solidFill>
                <a:latin typeface="Arial" panose="020B0604020202020204" pitchFamily="34" charset="0"/>
              </a:rPr>
              <a:t>Luminous &amp; Hydrating </a:t>
            </a:r>
            <a:r>
              <a:rPr lang="en-US" sz="20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Moisturizer</a:t>
            </a:r>
            <a:r>
              <a:rPr lang="zh-TW" altLang="en-US" sz="20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20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50</a:t>
            </a:r>
            <a:r>
              <a:rPr lang="en-US" altLang="zh-CN" sz="20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ml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51951" y="2857318"/>
            <a:ext cx="63240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精选</a:t>
            </a:r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成份：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400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CN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β-White ™ 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 由多种强效美白因子组合而成的专利亮白成份 </a:t>
            </a:r>
            <a:r>
              <a:rPr lang="en-US" altLang="zh-CN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β-White ™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，轻松赶走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黑色素，塑造白皙透嫩的肌肤。</a:t>
            </a:r>
          </a:p>
          <a:p>
            <a:endParaRPr lang="zh-CN" altLang="en-US" sz="1400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胡桃油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：在皮肤表层形成保护膜，其强效渗透能力能直达肌肤底层，防止水分流失，柔软肌肤。</a:t>
            </a:r>
          </a:p>
          <a:p>
            <a:endParaRPr lang="zh-CN" altLang="en-US" sz="1400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维他命 </a:t>
            </a:r>
            <a:r>
              <a:rPr lang="en-US" altLang="zh-CN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B3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 促使细胞再生并提供细胞能量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来源，有效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补充肌肤水分，使肌肤饱满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健康，镇静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保护及修护肌肤。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-597559" y="98752"/>
            <a:ext cx="5848865" cy="7584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微軟正黑體"/>
                <a:cs typeface="微軟正黑體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CN" sz="28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06 </a:t>
            </a:r>
            <a:r>
              <a:rPr lang="zh-CN" altLang="en-US" sz="28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亮颜晶透润白保湿面霜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473" y="1119212"/>
            <a:ext cx="6324085" cy="154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活化表皮、美白保湿，恢复淨白水嫩的肌肤。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有效防止黑色素沉淀，去除黑斑及暗斑，促进表皮细胞障壁形成，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并恢复肌肤水油平衡由内而外的紧实细纹、活化、镇静并修护肌肤，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提升肌肤防御力，增强皮肤保水度，改善皮肤粗糙恢复肌肤弹性，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抑制斑点并解决肌肤黯黄问题，重现亮丽肤色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zh-CN" altLang="en-US" sz="1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951" y="5297090"/>
            <a:ext cx="8045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</a:t>
            </a:r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方法</a:t>
            </a:r>
            <a:r>
              <a:rPr lang="zh-TW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早晚使用精华露后，取适量涂抹于脸部，并用指腹轻轻按摩至肌肤完全吸收。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9620" y="1710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美白面霜</a:t>
            </a:r>
            <a:endParaRPr lang="en-US" dirty="0">
              <a:solidFill>
                <a:schemeClr val="accent4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89620" y="163376"/>
            <a:ext cx="1107996" cy="36933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49014" y="460488"/>
            <a:ext cx="162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真空</a:t>
            </a:r>
            <a:r>
              <a:rPr lang="zh-CN" altLang="en-US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按压设计</a:t>
            </a:r>
            <a:endParaRPr lang="en-US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74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3" t="-416" r="10768" b="13942"/>
          <a:stretch/>
        </p:blipFill>
        <p:spPr>
          <a:xfrm>
            <a:off x="6590270" y="2394807"/>
            <a:ext cx="2413687" cy="3426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81" y="1075701"/>
            <a:ext cx="1882198" cy="18821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339" y="678568"/>
            <a:ext cx="5652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Deluxe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Revitalizing Age-Defense </a:t>
            </a:r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Cream</a:t>
            </a:r>
            <a:r>
              <a:rPr lang="zh-TW" alt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   </a:t>
            </a:r>
            <a:r>
              <a:rPr lang="en-US" altLang="zh-TW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50m</a:t>
            </a:r>
            <a:r>
              <a:rPr lang="en-US" altLang="zh-CN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l</a:t>
            </a:r>
            <a:r>
              <a:rPr lang="zh-TW" alt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endParaRPr lang="en-US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8758" y="150377"/>
            <a:ext cx="5254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07 </a:t>
            </a:r>
            <a:r>
              <a:rPr lang="zh-CN" altLang="en-US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精粹冻龄塑颜滋养面霜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339" y="2260807"/>
            <a:ext cx="64762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精选</a:t>
            </a:r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成份：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400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CN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EGF </a:t>
            </a:r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美丽因子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：促使细胞生长，大幅增加新生细胞，使肌肤保持年轻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健康。提升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皮肤组织再生能力，去除皱纹、消除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浮肿。淨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化并收敛毛孔，柔嫩肌肤。</a:t>
            </a:r>
          </a:p>
          <a:p>
            <a:endParaRPr lang="zh-CN" altLang="en-US" sz="1400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CN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Q10 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：支持细胞新陈代谢，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有效改善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肤色和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皮肤松弛。出色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的抗氧化能力能有效降低黑色素形成，改善肤色暗沉、淡化斑点，同时活化细胞、抑制发炎、改善细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纹。可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提升胶原蛋白和弹力素的自然产量，增加肌肤的紧实度和弹性。</a:t>
            </a:r>
          </a:p>
          <a:p>
            <a:endParaRPr lang="zh-CN" alt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葡萄籽油 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：超强的抗氧化能力，能有效对抗自由基，防止黑色素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沉淀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，淡化斑 点，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延缓皮肤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衰老，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同时也是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很好的保湿因子。</a:t>
            </a:r>
          </a:p>
          <a:p>
            <a:endParaRPr lang="zh-CN" alt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乳木果油 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：在古代埃及被称为“ 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女人的黄金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”，有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深层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保湿 、滋养及防护肌肤的功效 。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</a:t>
            </a:r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方法：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8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早晚使用精华露后，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取适量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涂抹于脸部，并用指腹轻轻按摩至肌肤完全吸收。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758" y="1075701"/>
            <a:ext cx="7842422" cy="95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富含各种顶级活性成份及大量植物生长因子，结合顶级抗氧化成份和各式胜肽防止肌肤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老化，提升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肌肤细胞防护力，有效抗氧、预防老化、除皱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</a:t>
            </a:r>
            <a:endParaRPr lang="en-US" altLang="zh-CN" sz="16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紧实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肌肤并保湿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滋润，添加 </a:t>
            </a:r>
            <a:r>
              <a:rPr lang="en-US" altLang="zh-CN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Q10 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支持细胞新陈代谢、滋养皮肤、改善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肤色。</a:t>
            </a:r>
            <a:endParaRPr lang="zh-CN" altLang="en-US" sz="1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576" y="2538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抗老面霜</a:t>
            </a:r>
            <a:endParaRPr lang="en-US" dirty="0">
              <a:solidFill>
                <a:schemeClr val="accent4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32576" y="246123"/>
            <a:ext cx="1107996" cy="36933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0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8" y="1573018"/>
            <a:ext cx="2219582" cy="4425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993">
            <a:off x="4081163" y="1994493"/>
            <a:ext cx="3172938" cy="23970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351" y="2537561"/>
            <a:ext cx="7169692" cy="3486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zh-CN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精选</a:t>
            </a:r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成份</a:t>
            </a:r>
            <a:r>
              <a:rPr lang="zh-TW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800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US" altLang="zh-TW" sz="800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葛根萃取（维他命 </a:t>
            </a:r>
            <a:r>
              <a:rPr lang="en-US" altLang="zh-CN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：抗敏舒缓、防止水分流失、抵抗自由基，</a:t>
            </a:r>
          </a:p>
          <a:p>
            <a:pPr>
              <a:spcAft>
                <a:spcPts val="800"/>
              </a:spcAft>
            </a:pP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强健肌肤抵御紫外线伤害。</a:t>
            </a:r>
          </a:p>
          <a:p>
            <a:pPr>
              <a:spcAft>
                <a:spcPts val="800"/>
              </a:spcAft>
            </a:pPr>
            <a:endParaRPr lang="en-US" sz="800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altLang="zh-CN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Mica </a:t>
            </a:r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珠光因子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：特殊珠光粉体，能折射光线，引出肌肤光泽，让五官看起来更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立体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US" altLang="zh-TW" sz="800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六胜肽 </a:t>
            </a:r>
            <a:r>
              <a:rPr lang="en-US" altLang="zh-CN" sz="1400" b="1" u="sng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Argireline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：紧实抗皱，且自然透明呈现裸妆质感。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使用方法</a:t>
            </a:r>
            <a:r>
              <a:rPr lang="zh-TW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每日基础保养后，取适量涂抹于脸部，用指腹轻轻按压至全脸均匀。建议每 </a:t>
            </a:r>
            <a:r>
              <a:rPr lang="en-US" altLang="zh-CN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3-4 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个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小时重复使用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，以达到最佳防晒及抗 </a:t>
            </a:r>
            <a:r>
              <a:rPr lang="en-US" altLang="zh-CN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UV 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效果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CN" alt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351" y="189469"/>
            <a:ext cx="8214066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08 </a:t>
            </a:r>
            <a:r>
              <a:rPr lang="zh-CN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柔亮润白多效防晒隔离霜 </a:t>
            </a:r>
            <a:r>
              <a:rPr lang="zh-CN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（将</a:t>
            </a: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CN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2016</a:t>
            </a: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年夏天</a:t>
            </a:r>
            <a:r>
              <a:rPr lang="zh-CN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推出）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065" y="625539"/>
            <a:ext cx="571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45++ Multi-Action Skin Perfecting Primer (White) </a:t>
            </a:r>
            <a:r>
              <a:rPr lang="zh-TW" altLang="en-US" b="1" dirty="0" smtClean="0"/>
              <a:t>   </a:t>
            </a:r>
            <a:r>
              <a:rPr lang="en-US" altLang="zh-TW" b="1" dirty="0" smtClean="0"/>
              <a:t>50</a:t>
            </a:r>
            <a:r>
              <a:rPr lang="en-US" altLang="zh-CN" b="1" dirty="0" smtClean="0"/>
              <a:t>ml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5351" y="1191153"/>
            <a:ext cx="8064843" cy="1436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富含</a:t>
            </a:r>
            <a:r>
              <a:rPr lang="en-US" altLang="zh-CN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Mica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珠光因子， 能折射光线， 遮盖肌肤瑕疵 ，使肌肤粉嫩柔滑，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五官更具立体感。</a:t>
            </a:r>
            <a:r>
              <a:rPr lang="en-US" altLang="zh-CN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SPF45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的强效物理防晒保护可有效抗击</a:t>
            </a:r>
            <a:r>
              <a:rPr lang="en-US" altLang="zh-CN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UVA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en-US" altLang="zh-CN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UVB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紫外线对肌肤的伤害，多种植物精华， 达到保护及保养的双重效果。</a:t>
            </a:r>
          </a:p>
          <a:p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93773" y="1199239"/>
            <a:ext cx="229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专业化妆师推荐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</a:p>
          <a:p>
            <a:pPr algn="ctr"/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妆前防晒隔离最佳选择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473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501" y="1162344"/>
            <a:ext cx="841083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彩妆及护肤品中所含有的化学成份，空气中的污染物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，或是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季节交替变换都有可能使敏感性肌肤出现发红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，瘙痒，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起红疹甚至疼痛的状况。</a:t>
            </a:r>
          </a:p>
          <a:p>
            <a:endParaRPr lang="en-US" altLang="zh-TW" sz="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柔敏焕颜舒缓系列特别针对弱敏肌肤设计。成份温和纯天然，富含诸多抗敏因子以达到舒缓及防护的作用。</a:t>
            </a:r>
          </a:p>
          <a:p>
            <a:endParaRPr lang="en-US" altLang="zh-TW" sz="5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清爽舒适，积极修护舒缓敏感肤况，还原健康肤质。</a:t>
            </a:r>
          </a:p>
          <a:p>
            <a:endParaRPr lang="en-US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 </a:t>
            </a:r>
            <a:r>
              <a:rPr lang="zh-CN" altLang="en-US" sz="1600" b="1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保护隔离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保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湿糖蛋白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能迅速隔离外界污染物，让敏感肌肤免受各种外界因素刺激。</a:t>
            </a:r>
          </a:p>
          <a:p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樱花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、甘草成份能有效减缓发炎、舒缓柔弱的肤况。</a:t>
            </a:r>
          </a:p>
          <a:p>
            <a:endParaRPr lang="en-US" sz="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</a:t>
            </a:r>
            <a:r>
              <a:rPr lang="zh-CN" altLang="en-US" sz="1600" b="1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补充新生肌肤营养与水分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r>
              <a:rPr 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Ceramide 3 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能修补表皮角质层，促使形成完整的细胞间脂层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                恢复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角质层的天然防护力。 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EGF 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美丽因子更能帮助肌肤启动自我修护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功能，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增加新生细胞，使肌肤保持年轻健康。</a:t>
            </a:r>
          </a:p>
          <a:p>
            <a:endParaRPr lang="en-US" sz="1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</a:t>
            </a:r>
            <a:r>
              <a:rPr lang="zh-CN" altLang="en-US" sz="1600" b="1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感应防御网络</a:t>
            </a:r>
            <a:r>
              <a:rPr lang="zh-TW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β-Glucan 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能与抵抗过敏的兰格罕氏细胞结合，开启防御机制，活化肌肤自我防御力，恢复肌肤正常机能与健康状态。被誉为「不凋花」的蜡菊，含有大量橙花酸，能由内而外的活化肌肤，提升肌肤紧实度。亦能建立起肌肤防御网，有效抵抗自由基，深入修护肌肤，改善各种肌肤问题。</a:t>
            </a:r>
          </a:p>
          <a:p>
            <a:endParaRPr lang="en-US" sz="1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</a:t>
            </a:r>
            <a:r>
              <a:rPr lang="zh-CN" altLang="en-US" sz="1600" b="1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持续循环</a:t>
            </a:r>
            <a:r>
              <a:rPr lang="zh-TW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r>
              <a:rPr 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Timing Control System (TCS) 「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时肌控制系统」，能让高浓度的有效成份时控性释放，对敏感肌肤不造成刺激，同时亦能让各种有效成份帮助肌肤恢复健康美丽。</a:t>
            </a:r>
          </a:p>
          <a:p>
            <a:endParaRPr lang="en-US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501" y="214698"/>
            <a:ext cx="556877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柔敏舒缓方案</a:t>
            </a:r>
          </a:p>
          <a:p>
            <a:endParaRPr lang="en-US" sz="3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特别针对弱敏性肌肤设计</a:t>
            </a:r>
            <a:endParaRPr lang="en-US" sz="2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9314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01" y="1331869"/>
            <a:ext cx="1987296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53" y="337079"/>
            <a:ext cx="7886700" cy="442182"/>
          </a:xfrm>
        </p:spPr>
        <p:txBody>
          <a:bodyPr>
            <a:normAutofit fontScale="90000"/>
          </a:bodyPr>
          <a:lstStyle/>
          <a:p>
            <a:r>
              <a:rPr lang="en-US" altLang="zh-CN" sz="31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09 </a:t>
            </a:r>
            <a:r>
              <a:rPr lang="zh-CN" altLang="en-US" sz="31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柔敏焕颜</a:t>
            </a:r>
            <a:r>
              <a:rPr lang="zh-CN" altLang="en-US" sz="31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舒缓纯粹水</a:t>
            </a:r>
            <a:r>
              <a:rPr 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52" y="945679"/>
            <a:ext cx="6595862" cy="17846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altLang="zh-CN" sz="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含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保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湿糖蛋白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，能迅速隔离外界污染物，避免脆弱肌肤受到外界刺激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  <a:endParaRPr lang="en-US" altLang="zh-CN" sz="16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有效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减缓发炎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等症状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，舒缓柔弱的肤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况。</a:t>
            </a:r>
            <a:endParaRPr lang="zh-CN" altLang="en-US" sz="1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迅速为肌肤补充水分，提升自我防护力，恢复正常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机能。</a:t>
            </a:r>
            <a:endParaRPr lang="zh-CN" altLang="en-US" sz="1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由内而外活化肌肤，提升肌肤紧实度，抵抗自由基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  <a:endParaRPr lang="en-US" altLang="zh-CN" sz="16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深入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修护，明显改善肌肤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问题。</a:t>
            </a:r>
            <a:endParaRPr lang="zh-CN" altLang="en-US" sz="1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 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039" y="2896708"/>
            <a:ext cx="595080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精选</a:t>
            </a:r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成份：</a:t>
            </a:r>
            <a:endParaRPr lang="en-US" sz="1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800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雷公根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：促使胶原蛋白再生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，紧致表皮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，使皮肤柔软并恢复弹性光泽。</a:t>
            </a:r>
          </a:p>
          <a:p>
            <a:pPr>
              <a:lnSpc>
                <a:spcPct val="120000"/>
              </a:lnSpc>
            </a:pPr>
            <a:endParaRPr lang="en-US" altLang="zh-TW" sz="800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尿囊素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能加速新细胞再生，修复受损肌肤。同时提高肌肤对养分的吸收率，被称为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“天然肌肤治愈剂”。</a:t>
            </a:r>
            <a:endParaRPr lang="en-US" altLang="zh-CN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800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甘草精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：舒缓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并镇静肌肤，可修护破损的表皮细胞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，褪红消肿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。能增强肌肤防护力及免疫力，促进新陈代谢，补充肌肤所需营养。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039" y="5069115"/>
            <a:ext cx="8443784" cy="148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</a:t>
            </a:r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方法：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8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早晚清洁后，取适量于化妆棉上轻轻擦拭脸部、颈部（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较干燥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部位可加强用量），由内而外、由下往上适度轻柔按摩至完全吸收。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7452" y="619211"/>
            <a:ext cx="5292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Ultra Soothing Balancing </a:t>
            </a:r>
            <a:r>
              <a:rPr lang="en-US" sz="2000" b="1" dirty="0" smtClean="0"/>
              <a:t>Toner</a:t>
            </a:r>
            <a:r>
              <a:rPr lang="zh-TW" altLang="en-US" sz="2000" b="1" dirty="0" smtClean="0"/>
              <a:t>      </a:t>
            </a:r>
            <a:r>
              <a:rPr lang="en-US" altLang="zh-TW" sz="2000" b="1" dirty="0" smtClean="0"/>
              <a:t>100m</a:t>
            </a:r>
            <a:r>
              <a:rPr lang="en-US" altLang="zh-CN" sz="2000" b="1" dirty="0" smtClean="0"/>
              <a:t>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85543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00" y="162297"/>
            <a:ext cx="1987296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088" y="1318036"/>
            <a:ext cx="82105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舒缓、修复、改善肌肤问题，对抗过敏并提升防护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能力</a:t>
            </a:r>
            <a:endParaRPr lang="zh-CN" altLang="en-US" sz="1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同时添加高效保湿因子与多重植物萃取，可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强力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滋润并修护肌肤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  <a:endParaRPr lang="en-US" altLang="zh-CN" sz="16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恢复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健康美丽肤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质。</a:t>
            </a:r>
            <a:endParaRPr lang="en-US" altLang="zh-TW" sz="1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66" y="2985443"/>
            <a:ext cx="4679130" cy="3308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88" y="216846"/>
            <a:ext cx="7886700" cy="656366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 </a:t>
            </a:r>
            <a:r>
              <a:rPr lang="zh-CN" altLang="en-US" sz="2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柔</a:t>
            </a:r>
            <a:r>
              <a:rPr lang="zh-CN" altLang="en-US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敏焕颜舒缓精华露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088" y="1848107"/>
            <a:ext cx="6999588" cy="162565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zh-CN" sz="12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1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精选</a:t>
            </a:r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成份</a:t>
            </a:r>
            <a:r>
              <a:rPr lang="zh-TW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lang="en-US" altLang="zh-TW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800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舒缓</a:t>
            </a:r>
            <a:r>
              <a:rPr lang="zh-TW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因子</a:t>
            </a:r>
            <a:r>
              <a:rPr lang="zh-TW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有效减弱角化细胞的敏感性，舒缓红斑及红肿现象。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TW" sz="800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分子酊（神经酰胺）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修护肌肤，形成皮肤保护膜，有效防御外界污染刺激，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且具有保湿效果；亦可帮助角质代谢，使肌肤光滑有弹性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CN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8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洋</a:t>
            </a:r>
            <a:r>
              <a:rPr lang="zh-TW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甘菊萃取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此为修护过敏肤质的明星成份：抗菌消炎、润肤止痒、镇静收敛、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退红缓敏，提升皮肤抵抗力；同时亦能有效抑制黑色素，有亮白肌肤的功效。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 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129" y="729736"/>
            <a:ext cx="62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Hydrating Skin Calming Concentrate </a:t>
            </a:r>
            <a:r>
              <a:rPr 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30m</a:t>
            </a:r>
            <a:r>
              <a:rPr lang="en-US" altLang="zh-CN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</a:t>
            </a:r>
            <a:endParaRPr 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088" y="5420497"/>
            <a:ext cx="679364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使用方法：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早晚清洁及使用化妆水后，取适量均匀涂抹于脸部，轻轻按摩至吸收。</a:t>
            </a:r>
          </a:p>
        </p:txBody>
      </p:sp>
    </p:spTree>
    <p:extLst>
      <p:ext uri="{BB962C8B-B14F-4D97-AF65-F5344CB8AC3E}">
        <p14:creationId xmlns:p14="http://schemas.microsoft.com/office/powerpoint/2010/main" val="3479517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162">
            <a:off x="5498747" y="1983426"/>
            <a:ext cx="4407525" cy="2861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04" y="328528"/>
            <a:ext cx="7886700" cy="417469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 </a:t>
            </a:r>
            <a:r>
              <a:rPr lang="zh-CN" altLang="en-US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柔敏焕颜舒缓修复霜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04" y="1149282"/>
            <a:ext cx="7886700" cy="181549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15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强效的保湿修护面霜，强力的保湿因子玻尿酸能锁住水分，提升角质层的保水度，使皮肤滋润有</a:t>
            </a:r>
            <a:r>
              <a:rPr lang="zh-CN" altLang="en-US" sz="15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光泽。</a:t>
            </a:r>
            <a:endParaRPr lang="zh-CN" altLang="en-US" sz="15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5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维他命 </a:t>
            </a:r>
            <a:r>
              <a:rPr lang="en-US" altLang="zh-CN" sz="15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 </a:t>
            </a:r>
            <a:r>
              <a:rPr lang="zh-CN" altLang="en-US" sz="15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可对抗自由基，抗氧化，能有效延缓肌肤老化，使肌肤感受到青春</a:t>
            </a:r>
            <a:r>
              <a:rPr lang="zh-CN" altLang="en-US" sz="15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活力，</a:t>
            </a:r>
            <a:endParaRPr lang="zh-CN" altLang="en-US" sz="15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5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天然成份如维他命 </a:t>
            </a:r>
            <a:r>
              <a:rPr lang="en-US" altLang="zh-CN" sz="15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B5</a:t>
            </a:r>
            <a:r>
              <a:rPr lang="zh-CN" altLang="en-US" sz="15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</a:t>
            </a:r>
            <a:r>
              <a:rPr lang="en-US" altLang="zh-CN" sz="15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β-Glucan</a:t>
            </a:r>
            <a:r>
              <a:rPr lang="zh-CN" altLang="en-US" sz="15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、角鲨烯及菜瓜籽油，不仅能补充水分，让肌肤饱满健康，还能促使皮肤细胞再生，提升肌肤防御</a:t>
            </a:r>
            <a:r>
              <a:rPr lang="zh-CN" altLang="en-US" sz="15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力，对于气候、污染及紫外线对皮肤造成的伤害亦能起到很好的镇静和修护作用。</a:t>
            </a:r>
            <a:endParaRPr lang="en-US" sz="15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704" y="731813"/>
            <a:ext cx="733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Deluxe Nutritious Skin Calming Cream 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50</a:t>
            </a:r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CN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ml</a:t>
            </a:r>
            <a:endParaRPr 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704" y="3139892"/>
            <a:ext cx="65528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精选</a:t>
            </a:r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成份</a:t>
            </a:r>
            <a:r>
              <a:rPr lang="zh-TW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000" b="1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角鲨烯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：亲肤性高、渗透力强，能有效保湿并保护肌肤。深入肌肤底层促进新陈代谢，改善肌肤黯淡粗糙的问题，同时除皱紧实抗老，使肌肤年轻有活力。</a:t>
            </a:r>
          </a:p>
          <a:p>
            <a:endParaRPr lang="en-US" sz="1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菜瓜籽油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：防止黑色素沉淀，重建健康肤质，预防老化。补充脂质，加强肌肤防御力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CN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0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樱花萃取物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：抗敏舒缓，增强肌肤免疫力。锁住水分并击退暗沉，使肌肤重返嫩透白皙。</a:t>
            </a:r>
            <a:r>
              <a:rPr 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 </a:t>
            </a:r>
            <a:endParaRPr lang="en-US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使用方法</a:t>
            </a:r>
            <a:r>
              <a:rPr lang="zh-TW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lang="en-US" altLang="zh-TW" sz="1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早晚使用精华露后，取适量均匀涂抹于全脸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，用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指腹轻轻按摩至完全吸收即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可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96" y="3596225"/>
            <a:ext cx="1771429" cy="2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1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78" y="170834"/>
            <a:ext cx="3502920" cy="3434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951" y="413317"/>
            <a:ext cx="1883891" cy="856735"/>
          </a:xfrm>
        </p:spPr>
        <p:txBody>
          <a:bodyPr/>
          <a:lstStyle/>
          <a:p>
            <a:r>
              <a:rPr lang="zh-TW" altLang="en-US" dirty="0" smtClean="0">
                <a:latin typeface="Noto Sans T Chinese Regular" panose="020B0500000000000000" pitchFamily="34" charset="-128"/>
                <a:ea typeface="Noto Sans T Chinese Regular" panose="020B0500000000000000" pitchFamily="34" charset="-128"/>
                <a:cs typeface="Microsoft Tai Le" panose="020B0502040204020203" pitchFamily="34" charset="0"/>
              </a:rPr>
              <a:t>品牌故事</a:t>
            </a:r>
            <a:endParaRPr lang="en-US" dirty="0">
              <a:latin typeface="Noto Sans T Chinese Regular" panose="020B0500000000000000" pitchFamily="34" charset="-128"/>
              <a:ea typeface="Noto Sans T Chinese Regular" panose="020B0500000000000000" pitchFamily="34" charset="-128"/>
              <a:cs typeface="Microsoft Tai Le" panose="020B0502040204020203" pitchFamily="34" charset="0"/>
            </a:endParaRPr>
          </a:p>
        </p:txBody>
      </p:sp>
      <p:sp>
        <p:nvSpPr>
          <p:cNvPr id="4" name="Vertical Text Placeholder 3"/>
          <p:cNvSpPr>
            <a:spLocks noGrp="1"/>
          </p:cNvSpPr>
          <p:nvPr>
            <p:ph idx="1"/>
          </p:nvPr>
        </p:nvSpPr>
        <p:spPr>
          <a:xfrm>
            <a:off x="386951" y="1494410"/>
            <a:ext cx="7886700" cy="42208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“</a:t>
            </a:r>
            <a:r>
              <a:rPr lang="zh-CN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让您拥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女王之美</a:t>
            </a:r>
            <a:r>
              <a:rPr lang="en-US" altLang="zh-TW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”</a:t>
            </a:r>
          </a:p>
          <a:p>
            <a:pPr marL="0" indent="0">
              <a:buNone/>
            </a:pPr>
            <a:endParaRPr lang="en-US" altLang="zh-TW" sz="2000" b="1" i="1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Microsoft Sans Serif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我们相信每个女人都是自己的女王，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都应该拥有贵族般的</a:t>
            </a:r>
            <a:r>
              <a:rPr lang="zh-CN" altLang="en-US" sz="17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美丽，</a:t>
            </a:r>
            <a:endParaRPr lang="zh-CN" altLang="en-US" sz="17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Microsoft Sans Serif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7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秉持着这个</a:t>
            </a:r>
            <a:r>
              <a:rPr lang="zh-CN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精神，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我们创造了殿堂级美肤产品</a:t>
            </a:r>
            <a:r>
              <a:rPr lang="en-US" altLang="zh-CN" sz="17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— “</a:t>
            </a:r>
            <a:r>
              <a:rPr lang="en-US" altLang="zh-CN" sz="1700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Chereine</a:t>
            </a:r>
            <a:r>
              <a:rPr lang="en-US" altLang="zh-CN" sz="17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” </a:t>
            </a:r>
            <a:r>
              <a:rPr lang="zh-CN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给您女王般的享受。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17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17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品名</a:t>
            </a:r>
            <a:r>
              <a:rPr lang="zh-CN" altLang="en-US" sz="17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由来</a:t>
            </a:r>
            <a:endParaRPr lang="en-US" altLang="zh-CN" sz="17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Microsoft Sans Serif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取于法文 ，</a:t>
            </a:r>
            <a:r>
              <a:rPr lang="en-US" altLang="zh-TW" sz="1600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Chere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 = 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亲爱的  ， </a:t>
            </a:r>
            <a:r>
              <a:rPr lang="en-US" altLang="zh-TW" sz="1600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Reine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 = 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女王，</a:t>
            </a:r>
            <a:r>
              <a:rPr lang="en-US" altLang="zh-TW" sz="1600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Chereine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， 即为“女王陛下”的意思。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1600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Chereine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中文品名为诗慧凝。</a:t>
            </a:r>
          </a:p>
          <a:p>
            <a:pPr marL="0" indent="0">
              <a:buNone/>
            </a:pP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99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5170"/>
            <a:ext cx="6917209" cy="541036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肤质</a:t>
            </a: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介紹</a:t>
            </a:r>
            <a:endParaRPr 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5496"/>
            <a:ext cx="78867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由于每个人肤质不同，对肌肤的保养当然各有分别。只有完全了解了自己肤质的特点，“对肤下单”</a:t>
            </a: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才能让一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款好的护肤品发挥它的极致。了解自己的肌肤类型，有助于您评估和</a:t>
            </a: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选择正确有效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的护肤方案，为您打造容光焕发的健康肤色，保持最美丽动人的状态</a:t>
            </a: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！</a:t>
            </a:r>
            <a:endParaRPr lang="en-US" altLang="zh-CN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一般来说，脸部肌肤有五种类型：中性</a:t>
            </a: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、干性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、油性、混合性和敏感性肌肤。以下将一一介绍这五类肤</a:t>
            </a: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质的特质与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适用的产品。</a:t>
            </a:r>
          </a:p>
        </p:txBody>
      </p:sp>
    </p:spTree>
    <p:extLst>
      <p:ext uri="{BB962C8B-B14F-4D97-AF65-F5344CB8AC3E}">
        <p14:creationId xmlns:p14="http://schemas.microsoft.com/office/powerpoint/2010/main" val="4283084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4" y="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肤质介绍</a:t>
            </a:r>
            <a:r>
              <a:rPr lang="en-US" altLang="zh-TW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--</a:t>
            </a:r>
            <a:r>
              <a:rPr lang="zh-TW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中性</a:t>
            </a:r>
            <a:r>
              <a:rPr lang="zh-CN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肤质</a:t>
            </a:r>
            <a:endParaRPr lang="en-US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03" y="1325563"/>
            <a:ext cx="83670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特质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中性肤质是皮肤的最佳状态，由于皮脂腺水油分泌均匀，皮肤质地会显得细腻、柔软光滑、</a:t>
            </a:r>
            <a:r>
              <a:rPr lang="zh-CN" altLang="en-US" sz="2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毛孔细致而且</a:t>
            </a:r>
            <a:r>
              <a:rPr lang="zh-CN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富有弹性。但是肤质较容易受季节变化的影响，</a:t>
            </a:r>
            <a:r>
              <a:rPr lang="zh-CN" altLang="en-US" sz="2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冬季干硬</a:t>
            </a:r>
            <a:r>
              <a:rPr lang="zh-CN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，夏天油腻</a:t>
            </a:r>
            <a:r>
              <a:rPr lang="zh-CN" altLang="en-US" sz="2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CN" sz="20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endParaRPr lang="en-US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保养重点</a:t>
            </a:r>
            <a:r>
              <a:rPr lang="zh-TW" altLang="en-US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lang="en-US" altLang="zh-TW" sz="20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性肌肤的人，常常会因为“天生丽质”而忽略保养或保养的不彻底，导致老化现象提前发生。如果从细节出发，随著季节的变化，从卸妆、清洁到保湿防护做好因时制宜的皮肤护理，将对原本光滑细腻的皮肤起到加乘效果。另外，弱酸性、油脂含量适中、高度保湿的护肤品将是首选。如果从成份来看，建议多使用含有维他命 </a:t>
            </a:r>
            <a:r>
              <a:rPr lang="en-US" altLang="zh-CN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</a:t>
            </a:r>
            <a:r>
              <a:rPr lang="zh-CN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、维他命 </a:t>
            </a:r>
            <a:r>
              <a:rPr lang="en-US" altLang="zh-CN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</a:t>
            </a:r>
            <a:r>
              <a:rPr lang="zh-CN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</a:t>
            </a:r>
            <a:r>
              <a:rPr lang="zh-CN" altLang="en-US" sz="20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玻尿酸</a:t>
            </a:r>
            <a:r>
              <a:rPr lang="zh-CN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及</a:t>
            </a:r>
            <a:r>
              <a:rPr lang="zh-CN" altLang="en-US" sz="20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抗氧化功能</a:t>
            </a:r>
            <a:r>
              <a:rPr lang="zh-CN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强的成份的护肤品。当然，白天做好</a:t>
            </a:r>
            <a:r>
              <a:rPr lang="zh-CN" altLang="en-US" sz="20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防晒</a:t>
            </a:r>
            <a:r>
              <a:rPr lang="zh-CN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也是非常重要的。</a:t>
            </a:r>
          </a:p>
          <a:p>
            <a:pPr marL="0" indent="0">
              <a:buNone/>
            </a:pPr>
            <a:endParaRPr lang="en-US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812692" y="4827373"/>
            <a:ext cx="321276" cy="461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06962" y="4835611"/>
            <a:ext cx="41189" cy="469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70523" y="5306816"/>
            <a:ext cx="236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Chereine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所有产品都有玻尿酸及抗氧化功效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061254" y="5070389"/>
            <a:ext cx="387178" cy="416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59624" y="5486400"/>
            <a:ext cx="230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推荐</a:t>
            </a:r>
            <a:r>
              <a:rPr lang="en-US" altLang="zh-TW" dirty="0" err="1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Chereine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防晒霜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254" y="478115"/>
            <a:ext cx="306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适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用所有</a:t>
            </a:r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Chereine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产品</a:t>
            </a:r>
          </a:p>
        </p:txBody>
      </p:sp>
    </p:spTree>
    <p:extLst>
      <p:ext uri="{BB962C8B-B14F-4D97-AF65-F5344CB8AC3E}">
        <p14:creationId xmlns:p14="http://schemas.microsoft.com/office/powerpoint/2010/main" val="1104301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99" y="-96194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肤质介绍 </a:t>
            </a:r>
            <a:r>
              <a:rPr lang="en-US" altLang="zh-CN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–</a:t>
            </a:r>
            <a:r>
              <a:rPr lang="zh-CN" altLang="en-US" sz="2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干性</a:t>
            </a:r>
            <a:r>
              <a:rPr lang="zh-CN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肤质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564" y="993604"/>
            <a:ext cx="8391782" cy="476464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17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特质</a:t>
            </a:r>
            <a:r>
              <a:rPr lang="zh-TW" altLang="en-US" sz="17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lang="en-US" altLang="zh-TW" sz="17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干性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皮肤通常</a:t>
            </a:r>
            <a:r>
              <a:rPr lang="zh-CN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皮肤细致、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毛细孔小 </a:t>
            </a:r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不会长暗疮，青春痘，也不会有油光满面的现象。但是因为角质层水分含量低，皮脂分泌减少，导致弹性和柔软度不佳，使得皮肤</a:t>
            </a:r>
            <a:r>
              <a:rPr lang="zh-CN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变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干</a:t>
            </a:r>
            <a:r>
              <a:rPr lang="zh-CN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燥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、脱屑，而且容易有细纹形成、不易上妆。同时肌肤防御功能不足，容易受刺激而敏感发炎，甚至会有色斑出现</a:t>
            </a:r>
            <a:r>
              <a:rPr lang="zh-CN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CN" sz="18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TW" sz="17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1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保养重点</a:t>
            </a:r>
            <a:r>
              <a:rPr lang="zh-TW" altLang="en-US" sz="17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lang="en-US" altLang="zh-TW" sz="17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“早衰缺水”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与“老化缺水”是形成乾性肌肤的主要因素。其共同特点是角质层的</a:t>
            </a:r>
            <a:r>
              <a:rPr lang="zh-CN" altLang="en-US" sz="18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防御功能失调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导致皮肤的水分无法被锁住。另外，老化性缺水也因为真皮层胶原和弹性纤维的断裂、流失，使得皮肤缺乏弹性，显得鬆弛。因此，无论是哪一种类型的缺水，日常保养中都要避免过度清洁、烈日暴晒、寒风吹袭和滥用化妆品。在护肤技巧上，有这样几点需要特别注意：第一，洗完脸后，最好马上擦上</a:t>
            </a:r>
            <a:r>
              <a:rPr lang="zh-CN" altLang="en-US" sz="18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滋养型成份较多的护肤品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，并做轻柔的螺旋按摩，这样不仅可以促进皮肤血液循环，帮助营养吸收，还能有效锁住油脂。第二，需加强日间防晒，特别是眼部，唇部的抗老防护不可或缺。第三，生活作息上避免过度疲劳、睡眠不足，</a:t>
            </a:r>
            <a:r>
              <a:rPr lang="zh-CN" altLang="en-US" sz="18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含胶原蛋白和玻尿酸的护肤品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将是不错的选择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17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sz="17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84605" y="5107418"/>
            <a:ext cx="214184" cy="252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26959" y="5389743"/>
            <a:ext cx="3212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推荐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02 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柔润保湿焕彩醒肤露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581546" y="2843004"/>
            <a:ext cx="543697" cy="29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12972" y="2532822"/>
            <a:ext cx="478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β- 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葡聚醣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(β-Glucan) 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使肌肤健康 提升肌肤防御力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77232" y="4352306"/>
            <a:ext cx="1112109" cy="81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05737" y="5250239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抗老系列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8789" y="35278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推荐使用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抗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老及美白系列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1510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56" y="444843"/>
            <a:ext cx="7886700" cy="757881"/>
          </a:xfrm>
        </p:spPr>
        <p:txBody>
          <a:bodyPr>
            <a:normAutofit fontScale="90000"/>
          </a:bodyPr>
          <a:lstStyle/>
          <a:p>
            <a:r>
              <a:rPr lang="zh-CN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肤质介绍 </a:t>
            </a:r>
            <a:r>
              <a:rPr lang="en-US" altLang="zh-CN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–</a:t>
            </a:r>
            <a:r>
              <a:rPr lang="zh-CN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油性肤质</a:t>
            </a:r>
            <a:br>
              <a:rPr lang="zh-CN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136" y="1202724"/>
            <a:ext cx="8589491" cy="49165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1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特质</a:t>
            </a:r>
            <a:r>
              <a:rPr lang="zh-TW" altLang="en-US" sz="1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lang="en-US" altLang="zh-TW" sz="18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肤质较厚，有弹性。由于旺盛的皮脂分泌容易堵塞毛孔，因此容易出现毛孔粗大、易长粉刺、青春痘等现象。</a:t>
            </a:r>
          </a:p>
          <a:p>
            <a:pPr marL="0" indent="0">
              <a:lnSpc>
                <a:spcPct val="100000"/>
              </a:lnSpc>
              <a:buNone/>
            </a:pPr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保养重点</a:t>
            </a:r>
            <a:r>
              <a:rPr lang="zh-TW" altLang="en-US" sz="1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lang="en-US" altLang="zh-TW" sz="18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炎热的夏季或其他高温环境都会增加油性皮肤的负担。甚至女性生理期、熬夜、饮食不当都会让油性皮肤的问题恶化。除此之外，保养品的选用不当，卸妆清洁不够彻底，都是造成毛孔阻塞，感染发炎长痘的重要因素。所以拥有油性肤质的朋友，日常的保养必须著重清洁。正确的清洁并非代表一日多次，而是要做得彻底，</a:t>
            </a:r>
            <a:r>
              <a:rPr lang="zh-CN" altLang="en-US" sz="18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从卸妆到洗脸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，要确实做得</a:t>
            </a:r>
            <a:r>
              <a:rPr lang="zh-CN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很干净，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在保养品的选取上，</a:t>
            </a:r>
            <a:r>
              <a:rPr lang="zh-CN" altLang="en-US" sz="18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兼具保湿、收敛、平衡功能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之水溶性保养品会特别适合，每周定期 </a:t>
            </a:r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1-2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次去角质和敷脸 </a:t>
            </a:r>
            <a:r>
              <a:rPr lang="en-US" altLang="zh-C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保持毛孔的畅通。生活起居上，要尽量避免熬夜、避免过量食用油炸和辛辣食品，养成多吃水果蔬菜，每日排便，保持思绪平衡的习惯，这样可以很好的达到内部控油的效果。</a:t>
            </a:r>
          </a:p>
          <a:p>
            <a:pPr marL="0" indent="0">
              <a:lnSpc>
                <a:spcPct val="100000"/>
              </a:lnSpc>
              <a:buNone/>
            </a:pPr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5656" y="4407243"/>
            <a:ext cx="590549" cy="1070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15200" y="4407243"/>
            <a:ext cx="230659" cy="1029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3870" y="532164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00 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清滢润泽卸妆水   </a:t>
            </a:r>
          </a:p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01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水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嫩净透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深层洁面胶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7893" y="5439581"/>
            <a:ext cx="2537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09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柔敏焕颜舒缓纯粹水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5838" y="33966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可推荐柔敏系列、</a:t>
            </a:r>
          </a:p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洁面胶、卸妆水及眼胶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8658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66" y="323937"/>
            <a:ext cx="7886700" cy="606939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肤质介绍 </a:t>
            </a:r>
            <a:r>
              <a:rPr lang="en-US" altLang="zh-CN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–</a:t>
            </a:r>
            <a:r>
              <a:rPr lang="zh-CN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敏感性肤质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66" y="1092456"/>
            <a:ext cx="8507112" cy="48552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1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特质</a:t>
            </a:r>
            <a:r>
              <a:rPr lang="zh-TW" altLang="en-US" sz="1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lang="en-US" altLang="zh-TW" sz="18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皮肤纤薄细腻，属于抵抗力比较不足的肤质。皮肤对外界的各种刺激反应敏感，容易出现红、肿、痒及斑疹等症状。另外，敏感性肌肤对紫外线的防御力也较弱</a:t>
            </a:r>
            <a:r>
              <a:rPr lang="zh-CN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CN" sz="18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保养重点</a:t>
            </a:r>
            <a:r>
              <a:rPr lang="zh-TW" altLang="en-US" sz="1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lang="en-US" altLang="zh-TW" sz="18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因为皮肤的基本防护力和抵抗力较弱，所以日常的皮肤护理要特别重视“防晒”、“滋养防护”和“舒缓”三项。在护肤品的选择上，以具有“强化血管壁弹性”、“提升皮肤防护能力”和“舒缓镇静”功能的产品为主。</a:t>
            </a:r>
            <a:r>
              <a:rPr lang="zh-CN" altLang="en-US" sz="18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建议选用含有 </a:t>
            </a:r>
            <a:r>
              <a:rPr lang="en-US" altLang="zh-CN" sz="18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B-Glucan </a:t>
            </a:r>
            <a:r>
              <a:rPr lang="zh-CN" altLang="en-US" sz="18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葡聚醣、雷公根、尿囊素和敏感舒缓因子成份的保养品。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清洁皮肤时宜用比较温和的洁肤乳搭配温冷的水洗脸，同时避免过度揉搓。尽量</a:t>
            </a:r>
            <a:r>
              <a:rPr lang="zh-CN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避免处在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高温或者温度变化剧烈的环境中，以防微血管充血发炎。平时生活中尽量保持</a:t>
            </a:r>
            <a:r>
              <a:rPr lang="zh-CN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情绪放松，</a:t>
            </a:r>
            <a:r>
              <a:rPr lang="zh-CN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不宜过度紧张，饮食清淡，少烟少酒、减少辛辣、咖啡等食物摄取，三餐宜定时定量，避免过度节食。特别敏感性肤质的人最好经过专业谘询后再选用保养品。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TW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800" b="1" dirty="0" smtClean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**</a:t>
            </a:r>
            <a:r>
              <a:rPr lang="zh-CN" altLang="en-US" sz="18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敏感肤质的顾客请在选购产品前参考 </a:t>
            </a:r>
            <a:r>
              <a:rPr lang="en-US" altLang="zh-CN" sz="1800" b="1" dirty="0" smtClean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《</a:t>
            </a:r>
            <a:r>
              <a:rPr lang="zh-CN" altLang="en-US" sz="1800" b="1" dirty="0" smtClean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特殊</a:t>
            </a:r>
            <a:r>
              <a:rPr lang="zh-CN" altLang="en-US" sz="18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肤质常见问题与</a:t>
            </a:r>
            <a:r>
              <a:rPr lang="zh-CN" altLang="en-US" sz="1800" b="1" dirty="0" smtClean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答案</a:t>
            </a:r>
            <a:r>
              <a:rPr lang="en-US" altLang="zh-CN" sz="1800" b="1" dirty="0" smtClean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》</a:t>
            </a:r>
            <a:r>
              <a:rPr lang="zh-TW" altLang="en-US" sz="1800" b="1" dirty="0" smtClean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zh-TW" altLang="en-US" sz="1800" b="1" dirty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0392" y="5139607"/>
            <a:ext cx="434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Chereine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山茶花柔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敏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系列皆含上述舒缓成分。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644714" y="3748216"/>
            <a:ext cx="963827" cy="1260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57816" y="458129"/>
            <a:ext cx="2437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推荐使用</a:t>
            </a:r>
            <a:r>
              <a:rPr lang="zh-TW" altLang="en-US" sz="1600" dirty="0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柔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敏系列 </a:t>
            </a:r>
            <a:endParaRPr lang="en-US" altLang="zh-TW" sz="1600" dirty="0" smtClean="0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987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57" y="1145059"/>
            <a:ext cx="8259977" cy="50401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特质</a:t>
            </a:r>
            <a:r>
              <a:rPr lang="zh-TW" altLang="en-US" sz="18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lang="en-US" altLang="zh-TW" sz="18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混合性肤质是现代人常有的肌肤类型。由于环境和生理因素导致皮脂分泌不均，脸部同时存在两种或以上肤质。混合性肤质 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 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字部分毛孔明显，皮脂分泌旺盛，容易长粉刺和青春痘。而脸颊、嘴唇和眼睛四周却由于油脂水分的缺乏而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显得干燥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，甚至产生细纹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CN" sz="16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保养重点：</a:t>
            </a:r>
            <a:endParaRPr lang="en-US" altLang="zh-TW" sz="18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需留意肤质的变化，根据皮肤不同部位的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特性采取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不同的护理方式，</a:t>
            </a:r>
            <a:r>
              <a:rPr lang="zh-CN" altLang="en-US" sz="16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调理油脂、水分的平衡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。此外，适时应季，需要根据季节的变化调整护肤方式：春夏保持皮肤清爽，收缩毛孔。秋冬加强保湿，滋润皮肤。尽量保持规律的生活作息，合理饮食、充足睡眠，稳定情绪也非常重要。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4466" y="323937"/>
            <a:ext cx="7886700" cy="606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肤质介绍 </a:t>
            </a:r>
            <a:r>
              <a:rPr lang="en-US" altLang="zh-CN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–</a:t>
            </a:r>
            <a:r>
              <a:rPr lang="zh-CN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混合性肤质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57816" y="384659"/>
            <a:ext cx="1886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依季节推荐使用 </a:t>
            </a:r>
          </a:p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春夏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抗敏或美白</a:t>
            </a:r>
          </a:p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秋冬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抗老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746789" y="3624649"/>
            <a:ext cx="782595" cy="337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47502" y="3265650"/>
            <a:ext cx="2858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建议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06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亮颜晶透润白保湿面霜</a:t>
            </a:r>
          </a:p>
        </p:txBody>
      </p:sp>
    </p:spTree>
    <p:extLst>
      <p:ext uri="{BB962C8B-B14F-4D97-AF65-F5344CB8AC3E}">
        <p14:creationId xmlns:p14="http://schemas.microsoft.com/office/powerpoint/2010/main" val="1488242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61" y="22655"/>
            <a:ext cx="5796863" cy="776416"/>
          </a:xfrm>
        </p:spPr>
        <p:txBody>
          <a:bodyPr/>
          <a:lstStyle/>
          <a:p>
            <a:r>
              <a:rPr lang="zh-CN" altLang="en-US" dirty="0"/>
              <a:t>护肤品使用步骤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010894"/>
              </p:ext>
            </p:extLst>
          </p:nvPr>
        </p:nvGraphicFramePr>
        <p:xfrm>
          <a:off x="379867" y="1027672"/>
          <a:ext cx="4805288" cy="3760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时段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100" dirty="0" smtClean="0">
                          <a:effectLst/>
                        </a:rPr>
                        <a:t>早晨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晚间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步骤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01 </a:t>
                      </a:r>
                      <a:r>
                        <a:rPr lang="zh-CN" altLang="en-US" sz="1100" dirty="0" smtClean="0">
                          <a:effectLst/>
                        </a:rPr>
                        <a:t>水嫩净透深层洁面胶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00 </a:t>
                      </a:r>
                      <a:r>
                        <a:rPr lang="zh-CN" altLang="en-US" sz="1100" dirty="0" smtClean="0">
                          <a:effectLst/>
                        </a:rPr>
                        <a:t>清滢润泽卸妆水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02 </a:t>
                      </a:r>
                      <a:r>
                        <a:rPr lang="zh-CN" altLang="en-US" sz="1100" dirty="0" smtClean="0">
                          <a:effectLst/>
                        </a:rPr>
                        <a:t>柔润保湿焕彩醒肤露</a:t>
                      </a:r>
                      <a:r>
                        <a:rPr lang="en-US" altLang="zh-CN" sz="1100" dirty="0" smtClean="0">
                          <a:effectLst/>
                        </a:rPr>
                        <a:t>/          09 </a:t>
                      </a:r>
                      <a:r>
                        <a:rPr lang="zh-CN" altLang="en-US" sz="1100" dirty="0" smtClean="0">
                          <a:effectLst/>
                        </a:rPr>
                        <a:t>柔敏焕颜舒缓纯粹水</a:t>
                      </a:r>
                      <a:endParaRPr lang="zh-CN" altLang="en-US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01 </a:t>
                      </a:r>
                      <a:r>
                        <a:rPr lang="zh-CN" altLang="en-US" sz="1100" dirty="0" smtClean="0">
                          <a:effectLst/>
                        </a:rPr>
                        <a:t>水嫩净透深层洁面胶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03 </a:t>
                      </a:r>
                      <a:r>
                        <a:rPr lang="zh-CN" altLang="en-US" sz="1100" dirty="0" smtClean="0">
                          <a:effectLst/>
                        </a:rPr>
                        <a:t>全方位赋活修护眼胶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02 </a:t>
                      </a:r>
                      <a:r>
                        <a:rPr lang="zh-CN" altLang="en-US" sz="1100" dirty="0" smtClean="0">
                          <a:effectLst/>
                        </a:rPr>
                        <a:t>柔润保湿焕彩醒肤露</a:t>
                      </a:r>
                      <a:r>
                        <a:rPr lang="en-US" altLang="zh-CN" sz="1100" dirty="0" smtClean="0">
                          <a:effectLst/>
                        </a:rPr>
                        <a:t>/                    09 </a:t>
                      </a:r>
                      <a:r>
                        <a:rPr lang="zh-CN" altLang="en-US" sz="1100" dirty="0" smtClean="0">
                          <a:effectLst/>
                        </a:rPr>
                        <a:t>柔敏焕颜舒缓纯粹水</a:t>
                      </a:r>
                      <a:endParaRPr lang="zh-CN" altLang="en-US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04 </a:t>
                      </a:r>
                      <a:r>
                        <a:rPr lang="zh-CN" altLang="en-US" sz="1100" dirty="0" smtClean="0">
                          <a:effectLst/>
                        </a:rPr>
                        <a:t>亮颜晶透润白保湿精华露</a:t>
                      </a:r>
                      <a:r>
                        <a:rPr lang="en-US" altLang="zh-CN" sz="1100" dirty="0" smtClean="0">
                          <a:effectLst/>
                        </a:rPr>
                        <a:t>/     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05 </a:t>
                      </a:r>
                      <a:r>
                        <a:rPr lang="zh-CN" altLang="en-US" sz="1100" dirty="0" smtClean="0">
                          <a:effectLst/>
                        </a:rPr>
                        <a:t>精粹冻龄塑颜滋养精华露</a:t>
                      </a:r>
                      <a:r>
                        <a:rPr lang="en-US" altLang="zh-CN" sz="1100" dirty="0" smtClean="0">
                          <a:effectLst/>
                        </a:rPr>
                        <a:t>/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10 </a:t>
                      </a:r>
                      <a:r>
                        <a:rPr lang="zh-CN" altLang="en-US" sz="1100" dirty="0" smtClean="0">
                          <a:effectLst/>
                        </a:rPr>
                        <a:t>柔敏焕颜舒缓精华露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03 </a:t>
                      </a:r>
                      <a:r>
                        <a:rPr lang="zh-CN" altLang="en-US" sz="1100" dirty="0" smtClean="0">
                          <a:effectLst/>
                        </a:rPr>
                        <a:t>全方位赋活修护眼胶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06 </a:t>
                      </a:r>
                      <a:r>
                        <a:rPr lang="zh-CN" altLang="en-US" sz="1100" dirty="0" smtClean="0">
                          <a:effectLst/>
                        </a:rPr>
                        <a:t>亮颜晶透润白保湿面霜</a:t>
                      </a:r>
                      <a:r>
                        <a:rPr lang="en-US" altLang="zh-CN" sz="1100" dirty="0" smtClean="0">
                          <a:effectLst/>
                        </a:rPr>
                        <a:t>/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07 </a:t>
                      </a:r>
                      <a:r>
                        <a:rPr lang="zh-CN" altLang="en-US" sz="1100" dirty="0" smtClean="0">
                          <a:effectLst/>
                        </a:rPr>
                        <a:t>精粹冻龄塑颜滋养面霜</a:t>
                      </a:r>
                      <a:r>
                        <a:rPr lang="en-US" altLang="zh-CN" sz="1100" dirty="0" smtClean="0">
                          <a:effectLst/>
                        </a:rPr>
                        <a:t>/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11 </a:t>
                      </a:r>
                      <a:r>
                        <a:rPr lang="zh-CN" altLang="en-US" sz="1100" dirty="0" smtClean="0">
                          <a:effectLst/>
                        </a:rPr>
                        <a:t>柔敏焕颜舒缓修复霜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04 </a:t>
                      </a:r>
                      <a:r>
                        <a:rPr lang="zh-CN" altLang="en-US" sz="1100" dirty="0" smtClean="0">
                          <a:effectLst/>
                        </a:rPr>
                        <a:t>亮颜晶透润白保湿精华露</a:t>
                      </a:r>
                      <a:r>
                        <a:rPr lang="en-US" altLang="zh-CN" sz="1100" dirty="0" smtClean="0">
                          <a:effectLst/>
                        </a:rPr>
                        <a:t>/    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05 </a:t>
                      </a:r>
                      <a:r>
                        <a:rPr lang="zh-CN" altLang="en-US" sz="1100" dirty="0" smtClean="0">
                          <a:effectLst/>
                        </a:rPr>
                        <a:t>精粹冻龄塑颜滋养精华露</a:t>
                      </a:r>
                      <a:r>
                        <a:rPr lang="en-US" altLang="zh-CN" sz="1100" dirty="0" smtClean="0">
                          <a:effectLst/>
                        </a:rPr>
                        <a:t>/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10 </a:t>
                      </a:r>
                      <a:r>
                        <a:rPr lang="zh-CN" altLang="en-US" sz="1100" dirty="0" smtClean="0">
                          <a:effectLst/>
                        </a:rPr>
                        <a:t>柔敏焕颜舒缓精华露</a:t>
                      </a:r>
                      <a:endParaRPr lang="en-US" altLang="zh-CN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08 </a:t>
                      </a:r>
                      <a:r>
                        <a:rPr lang="zh-CN" altLang="en-US" sz="1100" dirty="0" smtClean="0">
                          <a:effectLst/>
                        </a:rPr>
                        <a:t>柔亮润白多效防晒隔离霜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06 </a:t>
                      </a:r>
                      <a:r>
                        <a:rPr lang="zh-CN" altLang="en-US" sz="1100" dirty="0" smtClean="0">
                          <a:effectLst/>
                        </a:rPr>
                        <a:t>亮颜晶透润白保湿面霜</a:t>
                      </a:r>
                      <a:r>
                        <a:rPr lang="en-US" altLang="zh-CN" sz="1100" dirty="0" smtClean="0">
                          <a:effectLst/>
                        </a:rPr>
                        <a:t>/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07 </a:t>
                      </a:r>
                      <a:r>
                        <a:rPr lang="zh-CN" altLang="en-US" sz="1100" dirty="0" smtClean="0">
                          <a:effectLst/>
                        </a:rPr>
                        <a:t>精粹冻龄塑颜滋养面霜</a:t>
                      </a:r>
                      <a:r>
                        <a:rPr lang="en-US" altLang="zh-CN" sz="1100" dirty="0" smtClean="0">
                          <a:effectLst/>
                        </a:rPr>
                        <a:t>/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</a:rPr>
                        <a:t>11 </a:t>
                      </a:r>
                      <a:r>
                        <a:rPr lang="zh-CN" altLang="en-US" sz="1100" dirty="0" smtClean="0">
                          <a:effectLst/>
                        </a:rPr>
                        <a:t>柔敏焕颜舒缓修复霜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5989" y="-2059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1276" y="5343829"/>
            <a:ext cx="847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</a:t>
            </a:r>
            <a:r>
              <a:rPr lang="en-US" altLang="zh-TW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</a:t>
            </a:r>
            <a:r>
              <a:rPr lang="zh-CN" altLang="en-US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醒</a:t>
            </a:r>
            <a:r>
              <a:rPr lang="zh-CN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肤露、精华液以及面霜都应该以由下往上、由内往外的手法轻轻按摩</a:t>
            </a:r>
            <a:r>
              <a:rPr lang="zh-CN" altLang="en-US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涂抹</a:t>
            </a:r>
            <a:r>
              <a:rPr lang="zh-CN" altLang="en-US" dirty="0" smtClean="0">
                <a:solidFill>
                  <a:srgbClr val="C00000"/>
                </a:solidFill>
              </a:rPr>
              <a:t>。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61" y="410863"/>
            <a:ext cx="3861639" cy="470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1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54150"/>
              </p:ext>
            </p:extLst>
          </p:nvPr>
        </p:nvGraphicFramePr>
        <p:xfrm>
          <a:off x="6539812" y="772918"/>
          <a:ext cx="2479589" cy="4375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61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编号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产品名称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 smtClean="0">
                          <a:effectLst/>
                        </a:rPr>
                        <a:t>清滢润泽卸妆水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 smtClean="0">
                          <a:effectLst/>
                        </a:rPr>
                        <a:t>水嫩净透深层洁面胶</a:t>
                      </a: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 smtClean="0">
                          <a:effectLst/>
                        </a:rPr>
                        <a:t>柔润保湿焕彩醒肤露</a:t>
                      </a: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 smtClean="0">
                          <a:effectLst/>
                        </a:rPr>
                        <a:t>全方位赋活修护眼胶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 smtClean="0">
                          <a:effectLst/>
                        </a:rPr>
                        <a:t>亮颜晶透润白保湿精华露</a:t>
                      </a: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 smtClean="0">
                          <a:effectLst/>
                        </a:rPr>
                        <a:t>精粹冻龄塑颜滋养精华露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 smtClean="0">
                          <a:effectLst/>
                        </a:rPr>
                        <a:t>亮颜晶透润白保湿面霜</a:t>
                      </a: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 smtClean="0">
                          <a:effectLst/>
                        </a:rPr>
                        <a:t>精粹冻龄塑颜滋养面霜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2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 smtClean="0">
                          <a:effectLst/>
                        </a:rPr>
                        <a:t>柔亮润白多效防晒隔离霜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 smtClean="0">
                          <a:effectLst/>
                        </a:rPr>
                        <a:t>柔敏焕颜舒缓纯粹水</a:t>
                      </a: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 smtClean="0">
                          <a:effectLst/>
                        </a:rPr>
                        <a:t>柔敏焕颜舒缓精华露</a:t>
                      </a: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 smtClean="0">
                          <a:effectLst/>
                        </a:rPr>
                        <a:t>柔敏焕颜舒缓修复霜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464" y="-71479"/>
            <a:ext cx="7886700" cy="77993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如何选择套装</a:t>
            </a: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64" y="1723737"/>
            <a:ext cx="7743568" cy="1394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套装</a:t>
            </a:r>
            <a:r>
              <a:rPr lang="zh-CN" altLang="en-US" sz="18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选择</a:t>
            </a:r>
            <a:endParaRPr lang="en-US" altLang="zh-CN" sz="1800" b="1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美白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套装</a:t>
            </a:r>
            <a:r>
              <a:rPr lang="en-US" altLang="zh-TW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CN" altLang="en-US" sz="1600" dirty="0" smtClean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适合干性</a:t>
            </a:r>
            <a:r>
              <a:rPr lang="zh-CN" altLang="en-US" sz="1600" dirty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、中性、暗沉肤质及有美白诉求的</a:t>
            </a:r>
            <a:r>
              <a:rPr lang="zh-CN" altLang="en-US" sz="1600" dirty="0" smtClean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顾客</a:t>
            </a:r>
            <a:endParaRPr lang="en-US" altLang="zh-CN" sz="1600" dirty="0" smtClean="0">
              <a:solidFill>
                <a:schemeClr val="accent6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美白基本组 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C1001: 02 + 03 + 04 + 06</a:t>
            </a:r>
          </a:p>
          <a:p>
            <a:pPr marL="0" indent="0">
              <a:buNone/>
            </a:pP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美白超值组 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C1002: 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美白基本组 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+ 00 + 01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464" y="708454"/>
            <a:ext cx="72740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组合方式</a:t>
            </a:r>
            <a:endParaRPr lang="en-US" altLang="zh-TW" b="1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基本组 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每套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瓶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 – 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醒肤露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眼胶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精华露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面霜 </a:t>
            </a:r>
          </a:p>
          <a:p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超值组 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每套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瓶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 – 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基本组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卸妆水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洗脸胶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2464" y="3091246"/>
            <a:ext cx="7677666" cy="1394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16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抗老套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装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CN" altLang="en-US" sz="1600" dirty="0" smtClean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适合干性</a:t>
            </a:r>
            <a:r>
              <a:rPr lang="zh-CN" altLang="en-US" sz="1600" dirty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、中性、熟龄肤质及有抗老除皱诉求的顾客</a:t>
            </a:r>
          </a:p>
          <a:p>
            <a:pPr marL="0" indent="0">
              <a:buNone/>
            </a:pP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抗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老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基本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组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C1011: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02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03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+ 05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+ 07</a:t>
            </a:r>
          </a:p>
          <a:p>
            <a:pPr marL="0" indent="0">
              <a:buNone/>
            </a:pP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抗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老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超值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组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C1012: 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抗老基本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组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+ 00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+ 01</a:t>
            </a:r>
            <a:endParaRPr 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2464" y="4550300"/>
            <a:ext cx="7274011" cy="1394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16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抗敏套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装</a:t>
            </a:r>
            <a:r>
              <a:rPr lang="en-US" altLang="zh-TW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CN" altLang="en-US" sz="1600" dirty="0" smtClean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适合敏感肤质，但若为严重过敏请其先与医师谘询</a:t>
            </a:r>
            <a:endParaRPr lang="en-US" altLang="zh-TW" sz="1600" dirty="0" smtClean="0">
              <a:solidFill>
                <a:schemeClr val="accent6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柔敏基本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组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C1021 :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09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03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+ 10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</a:t>
            </a:r>
          </a:p>
          <a:p>
            <a:pPr marL="0" indent="0">
              <a:buNone/>
            </a:pP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柔敏超值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组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C1022 : 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抗敏基本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组</a:t>
            </a:r>
            <a:r>
              <a:rPr lang="en-US" altLang="zh-TW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+ 00 + 01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818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"/>
          <a:stretch/>
        </p:blipFill>
        <p:spPr>
          <a:xfrm>
            <a:off x="5973763" y="3290091"/>
            <a:ext cx="3050723" cy="2552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04800" y="604297"/>
            <a:ext cx="842730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纯</a:t>
            </a:r>
            <a:r>
              <a:rPr lang="zh-TW" altLang="en-US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天然</a:t>
            </a:r>
            <a:r>
              <a:rPr lang="en-US" altLang="zh-TW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en-US" altLang="zh-TW" b="1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Chereine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 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研发团队经过几年的探索和反覆实验，运用创新高效吸收技术，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结合 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100% 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纯天然植物萃取成份，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研发制造出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一系列天然美肌保养品，满足您对青春动人、完美肌肤的追求。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不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含酒精或化学刺激性物质。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以天然植物 “亮肽红萝卜酵素” 代替化学防腐剂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。</a:t>
            </a:r>
            <a:endParaRPr lang="en-US" altLang="zh-TW" sz="16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CN" altLang="en-US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顶级精选成份</a:t>
            </a:r>
            <a:r>
              <a:rPr lang="en-US" altLang="zh-CN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Chereine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 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所有原料来自于欧美优质原料工厂，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80% 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原料选自法国巴黎，运至美国本土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研发制造并采用无菌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真空包装。</a:t>
            </a:r>
          </a:p>
          <a:p>
            <a:pPr>
              <a:lnSpc>
                <a:spcPct val="150000"/>
              </a:lnSpc>
            </a:pPr>
            <a:r>
              <a:rPr lang="zh-TW" altLang="en-US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尖端科技</a:t>
            </a:r>
            <a:r>
              <a:rPr lang="en-US" altLang="zh-TW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使用独家配方，并以业界创新微脂囊技术大幅提升吸收力。</a:t>
            </a:r>
            <a:endParaRPr lang="en-US" altLang="zh-TW" sz="16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高品質控管</a:t>
            </a:r>
            <a:r>
              <a:rPr lang="en-US" altLang="zh-TW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所有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产品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皆在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美国</a:t>
            </a:r>
            <a:r>
              <a:rPr 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FDA 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认证的</a:t>
            </a:r>
            <a:r>
              <a:rPr 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GMP 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工厂生产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16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原料提取及生产采用</a:t>
            </a:r>
            <a:r>
              <a:rPr lang="zh-CN" altLang="en-US" sz="16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电导</a:t>
            </a:r>
            <a:r>
              <a:rPr lang="zh-CN" altLang="en-US" sz="1600" u="sng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无菌制成技术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，产品容器特别选定密封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度</a:t>
            </a:r>
            <a:endParaRPr lang="en-US" altLang="zh-CN" sz="1600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Microsoft Sans Serif" panose="020B0604020202020204" pitchFamily="34" charset="0"/>
            </a:endParaRPr>
          </a:p>
          <a:p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     最高的</a:t>
            </a:r>
            <a:r>
              <a:rPr lang="zh-CN" altLang="en-US" sz="1600" u="sng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真空</a:t>
            </a:r>
            <a:r>
              <a:rPr lang="zh-CN" altLang="en-US" sz="16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包装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（“按压式”设计可避免每次使用对产品造成的氧化），</a:t>
            </a:r>
          </a:p>
          <a:p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     并经过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严格</a:t>
            </a:r>
            <a:r>
              <a:rPr lang="zh-CN" altLang="en-US" sz="1600" u="sng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杀菌处理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，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产品填充全程</a:t>
            </a:r>
            <a:r>
              <a:rPr lang="zh-CN" altLang="en-US" sz="16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无尘作业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未开封可保存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3-5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年。开封后能保存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－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12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个月 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建议三个月内用完</a:t>
            </a:r>
            <a:r>
              <a:rPr lang="en-US" altLang="zh-CN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2632"/>
            <a:ext cx="475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Chereine</a:t>
            </a:r>
            <a:r>
              <a:rPr lang="en-US" altLang="zh-TW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 </a:t>
            </a:r>
            <a:r>
              <a:rPr lang="zh-TW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的</a:t>
            </a:r>
            <a:r>
              <a:rPr lang="zh-CN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Sans Serif" panose="020B0604020202020204" pitchFamily="34" charset="0"/>
              </a:rPr>
              <a:t>品质</a:t>
            </a:r>
            <a:endParaRPr lang="en-US" altLang="zh-TW" sz="2400" b="1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2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946" y="901184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MicrosoftJhengHeiRegular-Identity-H"/>
                <a:ea typeface="華康黑體 Std W3"/>
              </a:rPr>
              <a:t>山茶花蕊干细胞萃取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569" y="1672770"/>
            <a:ext cx="85164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Chereine</a:t>
            </a:r>
            <a:r>
              <a:rPr lang="zh-CN" altLang="en-US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山茶花系列每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项产品皆添加山茶花蕊干细胞萃取，具有保湿、修护、美白、除皱及抗氧之效果。</a:t>
            </a:r>
          </a:p>
          <a:p>
            <a:endParaRPr lang="zh-CN" altLang="en-US" sz="14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山茶花浆液珍贵稀少萃取</a:t>
            </a:r>
            <a:r>
              <a:rPr lang="zh-CN" altLang="en-US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不易（每公斤价值高达</a:t>
            </a:r>
            <a:r>
              <a:rPr lang="en-US" altLang="zh-CN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$10,000</a:t>
            </a:r>
            <a:r>
              <a:rPr lang="zh-CN" altLang="en-US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美元），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所以有液态宝石之称</a:t>
            </a:r>
            <a:r>
              <a:rPr lang="zh-CN" altLang="en-US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CN" sz="1400" dirty="0" smtClean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4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 altLang="en-US" sz="14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山茶花油中含有丰富的蛋白质、维生素</a:t>
            </a:r>
            <a:r>
              <a:rPr lang="en-US" altLang="zh-CN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</a:t>
            </a:r>
            <a:r>
              <a:rPr lang="en-US" altLang="zh-CN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</a:t>
            </a:r>
            <a:r>
              <a:rPr lang="zh-CN" altLang="en-US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等高效抗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氧化物质及保湿因子，还有与</a:t>
            </a:r>
            <a:r>
              <a:rPr lang="zh-CN" altLang="en-US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肌肤油脂成份极为接近的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丰富油酸，亲肤性极佳，容易渗入肌肤底层，不易被</a:t>
            </a:r>
            <a:r>
              <a:rPr lang="zh-CN" altLang="en-US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空气氧化。有全面保护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并改善肌肤老化</a:t>
            </a:r>
            <a:r>
              <a:rPr lang="zh-CN" altLang="en-US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现象的功效，</a:t>
            </a:r>
            <a:endParaRPr lang="zh-CN" altLang="en-US" sz="14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肌肤</a:t>
            </a:r>
            <a:r>
              <a:rPr lang="zh-CN" altLang="en-US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重回弹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性</a:t>
            </a:r>
            <a:r>
              <a:rPr lang="zh-CN" altLang="en-US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与紧致。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同时形成保护膜锁住水分，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防护紫外线与污浊空气的损伤，淡化色素沉积并有效预防皱纹的出现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CN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采用</a:t>
            </a:r>
            <a:r>
              <a:rPr lang="zh-CN" altLang="en-US" sz="14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尖端科技精心提萃山茶花蕊干细胞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，加上</a:t>
            </a:r>
            <a:r>
              <a:rPr lang="zh-CN" altLang="en-US" sz="14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高浓度胜肽</a:t>
            </a:r>
          </a:p>
          <a:p>
            <a:pPr>
              <a:lnSpc>
                <a:spcPct val="150000"/>
              </a:lnSpc>
            </a:pPr>
            <a:r>
              <a:rPr lang="zh-CN" altLang="en-US" sz="14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及独家</a:t>
            </a:r>
            <a:r>
              <a:rPr lang="en-US" altLang="zh-CN" sz="14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r>
            <a:r>
              <a:rPr lang="zh-CN" altLang="en-US" sz="14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倍渗透力载体技术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，让山茶花的保湿丶护功效成倍提升。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416" y="3142603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380416" y="4556031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-497417" y="176836"/>
            <a:ext cx="610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err="1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Chereine</a:t>
            </a:r>
            <a:r>
              <a:rPr lang="zh-CN" altLang="en-US" sz="20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山茶花系列  独家产品特色 </a:t>
            </a:r>
            <a:r>
              <a:rPr lang="en-US" altLang="zh-CN" sz="2000" b="1" dirty="0" smtClean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#</a:t>
            </a:r>
            <a:r>
              <a:rPr lang="en-US" altLang="zh-TW" sz="2000" b="1" dirty="0" smtClean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endParaRPr lang="en-US" altLang="zh-TW" sz="2000" b="1" dirty="0">
              <a:solidFill>
                <a:srgbClr val="C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95" y="3632887"/>
            <a:ext cx="2574022" cy="2286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472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609" y="1452888"/>
            <a:ext cx="875541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玻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尿酸 </a:t>
            </a:r>
            <a:r>
              <a:rPr lang="en-US" altLang="zh-CN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— 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最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理想的天然保湿因子</a:t>
            </a:r>
          </a:p>
          <a:p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被誉为“最理想天然保湿因子”的玻尿酸，堪称高档护肤品最好的天然保湿成份。大分子玻尿酸可在皮肤表面形成一层透气的薄膜，小分子玻尿酸能渗入真皮，增加血液循环、改善代谢、促进皮肤营养吸收作用，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具</a:t>
            </a:r>
            <a:r>
              <a:rPr lang="zh-CN" altLang="en-US" sz="16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除皱</a:t>
            </a:r>
            <a:r>
              <a:rPr lang="zh-CN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功能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，可增加皮肤弹性，延缓皮肤衰老。玻尿酸还能促进表皮细胞的增殖和分化、清除氧自由基，可预防和修复皮肤损伤。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610" y="107094"/>
            <a:ext cx="610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Chereine</a:t>
            </a:r>
            <a:r>
              <a:rPr lang="zh-CN" altLang="en-US" sz="20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山茶花系列  独家产品</a:t>
            </a:r>
            <a:r>
              <a:rPr lang="zh-CN" altLang="en-US" sz="2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特色 </a:t>
            </a:r>
            <a:r>
              <a:rPr lang="en-US" altLang="zh-TW" sz="20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#2</a:t>
            </a:r>
            <a:endParaRPr lang="en-US" altLang="zh-TW" sz="2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610" y="77801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華康圓體 Std W3"/>
                <a:ea typeface="華康黑體 Std W3"/>
              </a:rPr>
              <a:t>顶级天然精华成份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610" y="3079356"/>
            <a:ext cx="87554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胭脂仙人掌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果 </a:t>
            </a:r>
            <a:r>
              <a:rPr lang="en-US" altLang="zh-CN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—</a:t>
            </a:r>
            <a:r>
              <a:rPr lang="en-US" altLang="zh-CN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滋润抗老冠军</a:t>
            </a:r>
          </a:p>
          <a:p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胭脂仙人掌果是迄今为止科学家们所发现</a:t>
            </a:r>
            <a:r>
              <a:rPr lang="zh-CN" altLang="en-US" sz="1600" u="sng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营养素最高的一种植物之一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</a:p>
          <a:p>
            <a:r>
              <a:rPr lang="zh-CN" altLang="en-US" sz="16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皮肤权威学家在对胭脂仙人掌果实和</a:t>
            </a:r>
            <a:r>
              <a:rPr lang="zh-CN" altLang="en-US" sz="16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花朵提取物</a:t>
            </a:r>
            <a:r>
              <a:rPr lang="zh-CN" altLang="en-US" sz="16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的研究中发现，其果实萃取</a:t>
            </a:r>
            <a:r>
              <a:rPr lang="zh-CN" altLang="en-US" sz="16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物，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具有诸多神奇的美容功效。它能活化身体组织细胞，促进各种营养更快速有效地为人体吸收利用，抑制癌细胞的生长并还有抗老及保湿的效果。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9318" y="5362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609" y="4675046"/>
            <a:ext cx="8299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β- 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葡聚糖（</a:t>
            </a:r>
            <a:r>
              <a:rPr lang="en-US" altLang="zh-CN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β 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葡聚糖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）</a:t>
            </a:r>
            <a:r>
              <a:rPr lang="en-US" altLang="zh-CN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—</a:t>
            </a:r>
            <a:r>
              <a:rPr lang="en-US" altLang="zh-CN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还原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健康美丽肤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质</a:t>
            </a:r>
            <a:endParaRPr lang="en-US" altLang="zh-CN" sz="16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源自于大麦外壳的 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β- 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葡聚糖 </a:t>
            </a:r>
            <a:r>
              <a:rPr lang="en-US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(β-Glucan) 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不仅能有效修护改善过敏肤质、</a:t>
            </a:r>
          </a:p>
          <a:p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舒缓肌肤敏感现象，还能对抗紫外线辐射，修复老化皮肤，使失去免疫系统的不健康肌肤得到复原，促进细胞更新，提升肌肤防护力，还原健康美丽肤质。</a:t>
            </a:r>
          </a:p>
          <a:p>
            <a:endParaRPr lang="zh-CN" altLang="en-US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5581" y="4922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3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988" y="1756857"/>
            <a:ext cx="8175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zh-TW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Fullerenes (C60) </a:t>
            </a:r>
            <a:r>
              <a:rPr lang="zh-TW" altLang="nb-NO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富勒烯 </a:t>
            </a:r>
            <a:r>
              <a:rPr lang="nb-NO" altLang="zh-TW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 </a:t>
            </a:r>
            <a:r>
              <a:rPr lang="zh-TW" altLang="nb-NO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自由基清道夫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富勒烯被视为</a:t>
            </a:r>
            <a:r>
              <a:rPr lang="en-US" altLang="zh-CN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21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世纪最强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大的抗氧</a:t>
            </a:r>
            <a:r>
              <a:rPr lang="zh-CN" altLang="en-US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化成份，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是业界的一大发现，</a:t>
            </a:r>
            <a:r>
              <a:rPr lang="zh-CN" altLang="en-US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并获得了</a:t>
            </a:r>
            <a:r>
              <a:rPr lang="en-US" altLang="zh-CN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1996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诺贝尔化学奖。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Fullerenes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有抗老、预防黑色素形成、活化细胞</a:t>
            </a:r>
            <a:r>
              <a:rPr lang="zh-CN" altLang="en-US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及紧致肌肤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的效果。富勒烯就像磁铁一样，具有吸附自由基的特性，能够扮演「自由基清道夫」的角色，降低人体因为新陈代谢、外在环境影响所产生的自由基，使肌肤明亮、透白，减少纹路及暗沉。目前富勒</a:t>
            </a:r>
            <a:r>
              <a:rPr lang="zh-CN" altLang="en-US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烯已被极为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广泛用在抗老化保养上。</a:t>
            </a:r>
            <a:endParaRPr lang="en-US" sz="14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4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4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85254" y="82378"/>
            <a:ext cx="3352800" cy="357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</a:pPr>
            <a:endParaRPr kumimoji="1" lang="en-US" sz="26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華康圓體 Std W3" pitchFamily="50" charset="-120"/>
              <a:ea typeface="華康圓體 Std W3" pitchFamily="50" charset="-12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69622" y="0"/>
            <a:ext cx="3112316" cy="191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</a:pPr>
            <a:endParaRPr kumimoji="1" lang="en-US" sz="26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華康圓體 Std W3" pitchFamily="50" charset="-120"/>
              <a:ea typeface="華康圓體 Std W3" pitchFamily="50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610" y="107094"/>
            <a:ext cx="610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Chereine</a:t>
            </a:r>
            <a:r>
              <a:rPr lang="zh-CN" altLang="en-US" sz="2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山茶花系列  独家产品特色 </a:t>
            </a:r>
            <a:r>
              <a:rPr lang="en-US" altLang="zh-TW" sz="20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#3</a:t>
            </a:r>
            <a:endParaRPr lang="en-US" altLang="zh-TW" sz="2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988" y="747310"/>
            <a:ext cx="4960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尖端科技，让</a:t>
            </a:r>
            <a:r>
              <a:rPr lang="zh-CN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美丽升华</a:t>
            </a:r>
            <a:endParaRPr lang="en-US" altLang="zh-CN" sz="2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2000" b="1" dirty="0">
                <a:latin typeface="華康圓體 Std W3"/>
                <a:ea typeface="華康黑體 Std W3"/>
              </a:rPr>
              <a:t>诺贝尔奖最强抗氧分子</a:t>
            </a:r>
            <a:r>
              <a:rPr lang="en-US" altLang="zh-CN" sz="2000" b="1" dirty="0">
                <a:latin typeface="華康圓體 Std W3"/>
                <a:ea typeface="華康黑體 Std W3"/>
              </a:rPr>
              <a:t>+</a:t>
            </a:r>
            <a:r>
              <a:rPr lang="zh-CN" altLang="en-US" sz="2000" b="1" dirty="0">
                <a:latin typeface="華康圓體 Std W3"/>
                <a:ea typeface="華康黑體 Std W3"/>
              </a:rPr>
              <a:t>创新高效吸收</a:t>
            </a:r>
            <a:r>
              <a:rPr lang="zh-CN" altLang="en-US" sz="2000" b="1" dirty="0" smtClean="0">
                <a:latin typeface="華康圓體 Std W3"/>
                <a:ea typeface="華康黑體 Std W3"/>
              </a:rPr>
              <a:t>技术</a:t>
            </a:r>
            <a:endParaRPr lang="zh-CN" altLang="en-US" sz="2000" b="1" dirty="0">
              <a:latin typeface="華康圓體 Std W3"/>
              <a:ea typeface="華康黑體 Std W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988" y="3739978"/>
            <a:ext cx="788675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Liposomes </a:t>
            </a:r>
            <a:r>
              <a:rPr lang="zh-CN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微脂囊  </a:t>
            </a:r>
            <a:r>
              <a:rPr lang="en-US" altLang="zh-CN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 </a:t>
            </a:r>
            <a:r>
              <a:rPr lang="zh-CN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增强并加速皮肤</a:t>
            </a:r>
            <a:r>
              <a:rPr lang="zh-CN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吸收</a:t>
            </a:r>
            <a:endParaRPr lang="en-US" altLang="zh-CN" sz="14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富勒烯能在抗氧化方面带来极大的贡献，但因为它斥水性强， 所以不易被皮肤吸收。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科学家研究</a:t>
            </a:r>
            <a:r>
              <a:rPr lang="zh-CN" altLang="en-US" sz="14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发现利用微</a:t>
            </a:r>
            <a:r>
              <a:rPr lang="zh-CN" altLang="en-US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脂囊（</a:t>
            </a:r>
            <a:r>
              <a:rPr lang="en-US" altLang="zh-CN" sz="14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liposomes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）将富勒烯包裹起来，可以大幅提升被肌肤吸收的效果。微脂囊是水溶性在内，脂溶性在外，由多层亲水层及亲油层所组成的微小颗粒，约为皮肤细胞的</a:t>
            </a:r>
            <a:r>
              <a:rPr lang="en-US" altLang="zh-CN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1/300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，结构与人体细胞类似。据研究指出：被微脂囊包裹的富勒烯分子</a:t>
            </a:r>
            <a:r>
              <a:rPr lang="en-US" altLang="zh-CN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能快速且容易进入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细胞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被人体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吸收效果达</a:t>
            </a:r>
            <a:r>
              <a:rPr lang="en-US" altLang="zh-CN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89.92%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 此创新技术让强大的抗氧分子富勒烯将其作用发挥到极致。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212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1" t="15901" r="30853" b="20085"/>
          <a:stretch/>
        </p:blipFill>
        <p:spPr>
          <a:xfrm>
            <a:off x="7391466" y="1763658"/>
            <a:ext cx="1701427" cy="412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99" y="3982498"/>
            <a:ext cx="2065180" cy="1776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58" y="94431"/>
            <a:ext cx="2041067" cy="1669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69041" y="984339"/>
            <a:ext cx="7336659" cy="550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特别采用</a:t>
            </a:r>
            <a:r>
              <a:rPr lang="en-US" altLang="zh-CN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Liposome 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传输技术，以细小分子彻底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清洁脸部污垢及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残妆，</a:t>
            </a: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并同时疏导保湿因子达肌肤底层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1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配方温和不刺激，敏感性肌肤亦可安心使用。</a:t>
            </a:r>
          </a:p>
          <a:p>
            <a:endParaRPr lang="en-US" altLang="zh-TW" sz="16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0"/>
            <a:endParaRPr lang="en-US" altLang="zh-CN" sz="1400" b="1" dirty="0" smtClean="0">
              <a:solidFill>
                <a:prstClr val="black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0"/>
            <a:r>
              <a:rPr lang="zh-CN" altLang="en-US" sz="1400" b="1" dirty="0" smtClean="0">
                <a:solidFill>
                  <a:prstClr val="black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精选</a:t>
            </a:r>
            <a:r>
              <a:rPr lang="zh-CN" altLang="en-US" sz="1400" b="1" dirty="0">
                <a:solidFill>
                  <a:prstClr val="black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成份：</a:t>
            </a:r>
            <a:endParaRPr lang="en-US" altLang="zh-TW" sz="1400" b="1" dirty="0">
              <a:solidFill>
                <a:prstClr val="black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2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山</a:t>
            </a:r>
            <a:r>
              <a:rPr lang="zh-TW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梨醇</a:t>
            </a:r>
            <a:r>
              <a:rPr 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CN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r>
              <a:rPr 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能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高效补充皮肤水分，将水分锁在角质层，保持肌肤水嫩透亮。不仅有助于提升皮肤对维他命及其他营养成份的吸收效果，亦能协助清洁，温和不伤肌肤。</a:t>
            </a: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海藻</a:t>
            </a:r>
            <a:r>
              <a:rPr lang="zh-TW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糖</a:t>
            </a:r>
            <a:r>
              <a:rPr lang="zh-CN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来自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深海的高效保湿因子，具有保护角质、锁住肌肤水分的作用，即便在乾燥或冰冷的环境中，效果依然显著。</a:t>
            </a: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小黃瓜萃取</a:t>
            </a:r>
            <a:r>
              <a:rPr lang="zh-TW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液</a:t>
            </a:r>
            <a:r>
              <a:rPr lang="zh-CN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具有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柔软、清爽、收敛、保湿肌肤的作用，并能有效抵抗皱纹和雀斑，</a:t>
            </a:r>
          </a:p>
          <a:p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还能收缩毛孔，使肌肤更加透亮有弹性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蔓越莓萃取液</a:t>
            </a:r>
            <a:r>
              <a:rPr 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CN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具有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滋养肌肤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、净化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柔嫩的双重功效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使用方法：</a:t>
            </a:r>
            <a:endParaRPr lang="en-US" sz="1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用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化妆棉沾取适量，轻轻擦拭脸部直至完全卸除脸部彩妆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及污垢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041" y="550373"/>
            <a:ext cx="57345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Gentle Makeup 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Remover    120</a:t>
            </a: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endParaRPr lang="en-US" altLang="zh-TW" sz="2100" b="1" dirty="0">
              <a:solidFill>
                <a:srgbClr val="9B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-605491" y="181859"/>
            <a:ext cx="4681537" cy="5762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微軟正黑體"/>
                <a:cs typeface="微軟正黑體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2800" b="1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00 </a:t>
            </a:r>
            <a:r>
              <a:rPr lang="zh-CN" altLang="en-US" sz="2800" b="1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清</a:t>
            </a:r>
            <a:r>
              <a:rPr lang="zh-CN" altLang="en-US" sz="28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滢润泽卸妆水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0" t="1884" r="21104" b="1274"/>
          <a:stretch/>
        </p:blipFill>
        <p:spPr>
          <a:xfrm>
            <a:off x="7680960" y="521635"/>
            <a:ext cx="1358538" cy="4781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91" y="2513392"/>
            <a:ext cx="1923669" cy="1943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074" y="1379702"/>
            <a:ext cx="7623347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清洁与保湿双重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功效</a:t>
            </a:r>
            <a:endParaRPr lang="en-US" altLang="zh-TW" sz="16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多种植物精华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萃取液能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滋润肌肤、去除老化角质、延缓细纹生成，洗后不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紧绷。</a:t>
            </a:r>
            <a:endParaRPr lang="zh-CN" altLang="en-US" sz="1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利用氨基酸的传输加持，提升酵素生成并唤醒皮肤活力，亦有嫩白肌肤的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作用。</a:t>
            </a:r>
            <a:endParaRPr lang="en-US" altLang="zh-CN" sz="16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5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5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精选</a:t>
            </a:r>
            <a:r>
              <a:rPr lang="zh-CN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成份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lang="en-US" altLang="zh-TW" sz="16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400" b="1" u="sng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玫瑰</a:t>
            </a:r>
            <a:r>
              <a:rPr lang="zh-TW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精油</a:t>
            </a:r>
            <a:r>
              <a:rPr lang="zh-TW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「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精油皇后」，能由内而外的淡化黑色素、平衡保湿、柔嫩肌肤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木瓜</a:t>
            </a:r>
            <a:r>
              <a:rPr lang="zh-CN" altLang="en-US" sz="14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酵素</a:t>
            </a:r>
            <a:r>
              <a:rPr lang="zh-TW" alt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r>
              <a:rPr lang="en-US" altLang="zh-TW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代谢多余角质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、清洁毛孔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、紧致肌肤</a:t>
            </a:r>
            <a:r>
              <a:rPr lang="zh-TW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蛋白微晶酵素</a:t>
            </a:r>
            <a:r>
              <a:rPr 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: </a:t>
            </a:r>
            <a:r>
              <a:rPr lang="en-US" sz="1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蛋白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微晶酵素可以温和的分解掉老废的角质，恢复毛孔原有的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健康洁净，</a:t>
            </a:r>
            <a:endParaRPr lang="zh-CN" alt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改善肌肤暗沉粗糙，让肌肤看起来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更加细致柔嫩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</a:p>
          <a:p>
            <a:endParaRPr lang="en-US" altLang="zh-TW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使用方法：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CN" sz="14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先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使用温水湿润脸部皮肤，取适量洁面胶于手心，和水起泡后用轻柔的方式按摩脸部，直至污垢与泡沫完全溶合后，再用温水彻底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洗净即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可。 </a:t>
            </a:r>
            <a:r>
              <a:rPr lang="en-US" altLang="zh-CN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如脸部有底妆，建议先使用清滢润泽卸妆水彻底清除彩妆后再用洁面胶清洁。）</a:t>
            </a:r>
          </a:p>
          <a:p>
            <a:endParaRPr lang="zh-TW" alt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074" y="803439"/>
            <a:ext cx="63284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Multi-Action Cleansing 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</a:t>
            </a:r>
            <a:r>
              <a:rPr lang="zh-TW" alt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TW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zh-TW" alt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19074" y="233504"/>
            <a:ext cx="58324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01 </a:t>
            </a:r>
            <a:r>
              <a:rPr lang="zh-CN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水嫩净透</a:t>
            </a:r>
            <a:r>
              <a:rPr lang="zh-CN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深层洁面胶</a:t>
            </a: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418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3" t="18019" r="34867" b="17236"/>
          <a:stretch/>
        </p:blipFill>
        <p:spPr>
          <a:xfrm>
            <a:off x="7266801" y="1303600"/>
            <a:ext cx="1589718" cy="47603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173" y="1303600"/>
            <a:ext cx="7223477" cy="519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最新科技让玻尿酸的保湿效果提升 </a:t>
            </a:r>
            <a:r>
              <a:rPr lang="en-US" altLang="zh-CN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150% 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！</a:t>
            </a:r>
            <a:endParaRPr lang="en-US" altLang="zh-CN" sz="16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保</a:t>
            </a: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湿、修护、润白，并能淡化疤痕及肌肤表面细纹，平衡油脂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分泌，</a:t>
            </a:r>
            <a:endParaRPr lang="zh-CN" altLang="en-US" sz="1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舒缓肌肤疲惫状态，唤醒肌肤活力，有效改善肤色暗</a:t>
            </a:r>
            <a:r>
              <a:rPr lang="zh-CN" altLang="en-US" sz="16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沉</a:t>
            </a:r>
            <a:endParaRPr lang="zh-CN" altLang="en-US" sz="1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有助于肌肤对其他护肤品营养成份的吸收</a:t>
            </a:r>
          </a:p>
          <a:p>
            <a:r>
              <a:rPr lang="en-US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 </a:t>
            </a:r>
            <a:endParaRPr lang="en-US" sz="1600" b="1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0"/>
            <a:r>
              <a:rPr lang="zh-CN" altLang="en-US" sz="1400" b="1" dirty="0">
                <a:solidFill>
                  <a:prstClr val="black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精选成份：</a:t>
            </a:r>
            <a:endParaRPr lang="en-US" altLang="zh-TW" sz="1400" b="1" dirty="0">
              <a:solidFill>
                <a:prstClr val="black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红茶素（恋爱因子）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：利用生物科技提炼的活化细胞，分子细小易吸收。其磷脂结构能强化脂质屏障，守住皮肤水分，使皮肤水嫩光滑，展现恋爱般的美丽肌肤。</a:t>
            </a: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胶原蛋白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：防皱抗老、美白补水，扫除肌肤暗沉。活化真皮层的保水机能，提升细胞间的紧密度和含水量，因此能有效淡化和抚平脸部细纹，使肌肤</a:t>
            </a:r>
            <a:r>
              <a:rPr lang="zh-CN" altLang="en-US" sz="1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变得紧致、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光滑，有弹性。</a:t>
            </a: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芦荟萃取液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 预防肌肤乾燥降低肌肤刺激性，改善毛孔粗大并修护皮肤的 </a:t>
            </a:r>
            <a:r>
              <a:rPr lang="en-US" altLang="zh-CN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PH </a:t>
            </a:r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值使肌肤明亮有光泽。</a:t>
            </a:r>
          </a:p>
          <a:p>
            <a:endParaRPr lang="zh-CN" altLang="en-US" sz="1400" b="1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使用方法：</a:t>
            </a:r>
            <a:endParaRPr lang="en-US" sz="1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早晚清洁脸部肌肤后，取适量醒肤露于化妆棉，轻轻擦拭全脸，轻柔按摩至完全吸收。</a:t>
            </a:r>
            <a:r>
              <a:rPr lang="en-US" sz="1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 </a:t>
            </a:r>
          </a:p>
          <a:p>
            <a:pPr>
              <a:lnSpc>
                <a:spcPct val="200000"/>
              </a:lnSpc>
            </a:pPr>
            <a:endParaRPr lang="en-US" sz="135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173" y="762678"/>
            <a:ext cx="4553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Ultra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Hydrating Balancing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Toner</a:t>
            </a:r>
            <a:r>
              <a:rPr lang="zh-TW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zh-TW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331211" y="159288"/>
            <a:ext cx="4967287" cy="431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微軟正黑體"/>
                <a:cs typeface="微軟正黑體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微軟正黑體" charset="0"/>
                <a:cs typeface="微軟正黑體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02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柔润</a:t>
            </a:r>
            <a:r>
              <a:rPr lang="zh-CN" altLang="en-US" sz="2800" b="1" dirty="0">
                <a:solidFill>
                  <a:schemeClr val="tx1"/>
                </a:solidFill>
              </a:rPr>
              <a:t>保湿焕彩醒肤露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3310" y="380270"/>
            <a:ext cx="227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比市面上一般爽肤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水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添加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多三倍的玻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尿酸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保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湿效果超强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!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30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6410</TotalTime>
  <Words>5711</Words>
  <Application>Microsoft Office PowerPoint</Application>
  <PresentationFormat>On-screen Show (4:3)</PresentationFormat>
  <Paragraphs>450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微軟正黑體</vt:lpstr>
      <vt:lpstr>微軟正黑體</vt:lpstr>
      <vt:lpstr>Microsoft JhengHei UI</vt:lpstr>
      <vt:lpstr>MicrosoftJhengHeiRegular-Identity-H</vt:lpstr>
      <vt:lpstr>Noto Sans T Chinese Regular</vt:lpstr>
      <vt:lpstr>PMingLiU</vt:lpstr>
      <vt:lpstr>PMingLiU</vt:lpstr>
      <vt:lpstr>華康黑體 Std W3</vt:lpstr>
      <vt:lpstr>華康圓體 Std W3</vt:lpstr>
      <vt:lpstr>宋体</vt:lpstr>
      <vt:lpstr>Arial</vt:lpstr>
      <vt:lpstr>Calibri</vt:lpstr>
      <vt:lpstr>Calibri Light</vt:lpstr>
      <vt:lpstr>Microsoft Sans Serif</vt:lpstr>
      <vt:lpstr>Microsoft Tai Le</vt:lpstr>
      <vt:lpstr>Times New Roman</vt:lpstr>
      <vt:lpstr>Wingdings</vt:lpstr>
      <vt:lpstr>Office Theme</vt:lpstr>
      <vt:lpstr>PowerPoint Presentation</vt:lpstr>
      <vt:lpstr>品牌故事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09 柔敏焕颜舒缓纯粹水 </vt:lpstr>
      <vt:lpstr>10 柔敏焕颜舒缓精华露</vt:lpstr>
      <vt:lpstr>11 柔敏焕颜舒缓修复霜</vt:lpstr>
      <vt:lpstr>肤质介紹</vt:lpstr>
      <vt:lpstr>肤质介绍--中性肤质</vt:lpstr>
      <vt:lpstr>肤质介绍 –干性肤质</vt:lpstr>
      <vt:lpstr>肤质介绍 –油性肤质 </vt:lpstr>
      <vt:lpstr>肤质介绍 –敏感性肤质</vt:lpstr>
      <vt:lpstr>PowerPoint Presentation</vt:lpstr>
      <vt:lpstr>护肤品使用步骤</vt:lpstr>
      <vt:lpstr>如何选择套装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chang</dc:creator>
  <cp:lastModifiedBy>RAININE</cp:lastModifiedBy>
  <cp:revision>213</cp:revision>
  <cp:lastPrinted>2016-02-01T19:44:01Z</cp:lastPrinted>
  <dcterms:created xsi:type="dcterms:W3CDTF">2015-01-28T19:52:18Z</dcterms:created>
  <dcterms:modified xsi:type="dcterms:W3CDTF">2016-02-04T01:06:19Z</dcterms:modified>
</cp:coreProperties>
</file>